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63" r:id="rId5"/>
    <p:sldId id="262" r:id="rId6"/>
    <p:sldId id="276" r:id="rId7"/>
    <p:sldId id="277" r:id="rId8"/>
    <p:sldId id="278" r:id="rId9"/>
    <p:sldId id="266" r:id="rId10"/>
    <p:sldId id="268" r:id="rId11"/>
    <p:sldId id="267" r:id="rId12"/>
    <p:sldId id="269" r:id="rId13"/>
    <p:sldId id="270" r:id="rId14"/>
    <p:sldId id="271" r:id="rId15"/>
    <p:sldId id="272" r:id="rId16"/>
    <p:sldId id="275" r:id="rId17"/>
    <p:sldId id="264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C64AF1-4720-40C8-8F5E-F2E2A92A3E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892596"/>
            <a:ext cx="9144000" cy="1826322"/>
          </a:xfrm>
        </p:spPr>
        <p:txBody>
          <a:bodyPr anchor="b">
            <a:normAutofit/>
          </a:bodyPr>
          <a:lstStyle>
            <a:lvl1pPr algn="ctr">
              <a:defRPr sz="4400">
                <a:ln>
                  <a:solidFill>
                    <a:srgbClr val="FFFFFF"/>
                  </a:solidFill>
                </a:ln>
                <a:solidFill>
                  <a:schemeClr val="accent1"/>
                </a:solidFill>
                <a:effectLst>
                  <a:outerShdw blurRad="50800" dist="38100" dir="54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0993"/>
            <a:ext cx="9144000" cy="751301"/>
          </a:xfrm>
        </p:spPr>
        <p:txBody>
          <a:bodyPr anchor="ctr" anchorCtr="0"/>
          <a:lstStyle>
            <a:lvl1pPr marL="0" indent="0" algn="ctr">
              <a:buNone/>
              <a:defRPr sz="24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40C21-C1B9-482F-9DB5-BCAA0660DDA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496-7CA0-4802-BF7B-AD22E0CC93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</p:spPr>
        <p:txBody>
          <a:bodyPr/>
          <a:lstStyle/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  <p:sp>
        <p:nvSpPr>
          <p:cNvPr id="9" name="内容占位符 7"/>
          <p:cNvSpPr>
            <a:spLocks noGrp="1"/>
          </p:cNvSpPr>
          <p:nvPr>
            <p:ph sz="quarter" idx="13"/>
          </p:nvPr>
        </p:nvSpPr>
        <p:spPr>
          <a:xfrm>
            <a:off x="838201" y="571503"/>
            <a:ext cx="10515601" cy="56499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40C21-C1B9-482F-9DB5-BCAA0660DDA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496-7CA0-4802-BF7B-AD22E0CC93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99346"/>
            <a:ext cx="10515600" cy="925198"/>
          </a:xfrm>
          <a:ln>
            <a:noFill/>
          </a:ln>
        </p:spPr>
        <p:txBody>
          <a:bodyPr anchor="b">
            <a:normAutofit/>
          </a:bodyPr>
          <a:lstStyle>
            <a:lvl1pPr algn="ctr">
              <a:defRPr sz="4800">
                <a:ln>
                  <a:solidFill>
                    <a:schemeClr val="tx1"/>
                  </a:solidFill>
                </a:ln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251533"/>
            <a:ext cx="10515600" cy="766889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1440C21-C1B9-482F-9DB5-BCAA0660DDA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4522496-7CA0-4802-BF7B-AD22E0CC93C8}" type="slidenum">
              <a:rPr lang="zh-CN" altLang="en-US" smtClean="0"/>
            </a:fld>
            <a:endParaRPr lang="zh-CN" altLang="en-US"/>
          </a:p>
        </p:txBody>
      </p:sp>
      <p:cxnSp>
        <p:nvCxnSpPr>
          <p:cNvPr id="14" name="MH_Others_1"/>
          <p:cNvCxnSpPr/>
          <p:nvPr/>
        </p:nvCxnSpPr>
        <p:spPr>
          <a:xfrm flipV="1">
            <a:off x="6040647" y="2734011"/>
            <a:ext cx="0" cy="490535"/>
          </a:xfrm>
          <a:prstGeom prst="line">
            <a:avLst/>
          </a:prstGeom>
          <a:ln w="6350">
            <a:solidFill>
              <a:srgbClr val="CF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H_Others_2"/>
          <p:cNvSpPr/>
          <p:nvPr/>
        </p:nvSpPr>
        <p:spPr>
          <a:xfrm>
            <a:off x="5977109" y="3209382"/>
            <a:ext cx="127076" cy="127076"/>
          </a:xfrm>
          <a:custGeom>
            <a:avLst/>
            <a:gdLst>
              <a:gd name="connsiteX0" fmla="*/ 75112 w 150224"/>
              <a:gd name="connsiteY0" fmla="*/ 0 h 150224"/>
              <a:gd name="connsiteX1" fmla="*/ 150224 w 150224"/>
              <a:gd name="connsiteY1" fmla="*/ 75112 h 150224"/>
              <a:gd name="connsiteX2" fmla="*/ 75112 w 150224"/>
              <a:gd name="connsiteY2" fmla="*/ 150224 h 150224"/>
              <a:gd name="connsiteX3" fmla="*/ 0 w 150224"/>
              <a:gd name="connsiteY3" fmla="*/ 75112 h 150224"/>
              <a:gd name="connsiteX4" fmla="*/ 75112 w 150224"/>
              <a:gd name="connsiteY4" fmla="*/ 0 h 15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224" h="150224">
                <a:moveTo>
                  <a:pt x="75112" y="0"/>
                </a:moveTo>
                <a:cubicBezTo>
                  <a:pt x="116595" y="0"/>
                  <a:pt x="150224" y="33629"/>
                  <a:pt x="150224" y="75112"/>
                </a:cubicBezTo>
                <a:cubicBezTo>
                  <a:pt x="150224" y="116595"/>
                  <a:pt x="116595" y="150224"/>
                  <a:pt x="75112" y="150224"/>
                </a:cubicBezTo>
                <a:cubicBezTo>
                  <a:pt x="33629" y="150224"/>
                  <a:pt x="0" y="116595"/>
                  <a:pt x="0" y="75112"/>
                </a:cubicBezTo>
                <a:cubicBezTo>
                  <a:pt x="0" y="33629"/>
                  <a:pt x="33629" y="0"/>
                  <a:pt x="75112" y="0"/>
                </a:cubicBezTo>
                <a:close/>
              </a:path>
            </a:pathLst>
          </a:custGeom>
          <a:solidFill>
            <a:srgbClr val="C0C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" name="MH_Number"/>
          <p:cNvSpPr/>
          <p:nvPr/>
        </p:nvSpPr>
        <p:spPr>
          <a:xfrm>
            <a:off x="5529096" y="1753410"/>
            <a:ext cx="990913" cy="916639"/>
          </a:xfrm>
          <a:prstGeom prst="wedgeEllipseCallout">
            <a:avLst>
              <a:gd name="adj1" fmla="val 1406"/>
              <a:gd name="adj2" fmla="val 6648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36000" bIns="0" rtlCol="0" anchor="ctr">
            <a:normAutofit/>
          </a:bodyPr>
          <a:lstStyle/>
          <a:p>
            <a:pPr algn="ctr"/>
            <a:endParaRPr lang="zh-CN" altLang="en-US" sz="3200" dirty="0">
              <a:solidFill>
                <a:srgbClr val="FFFFFF"/>
              </a:solidFill>
              <a:latin typeface="Impact" panose="020B0806030902050204" pitchFamily="34" charset="0"/>
            </a:endParaRPr>
          </a:p>
        </p:txBody>
      </p:sp>
      <p:cxnSp>
        <p:nvCxnSpPr>
          <p:cNvPr id="17" name="MH_Others_3"/>
          <p:cNvCxnSpPr/>
          <p:nvPr/>
        </p:nvCxnSpPr>
        <p:spPr>
          <a:xfrm flipH="1">
            <a:off x="2195889" y="3281563"/>
            <a:ext cx="7879734" cy="0"/>
          </a:xfrm>
          <a:prstGeom prst="line">
            <a:avLst/>
          </a:prstGeom>
          <a:ln w="22225">
            <a:gradFill>
              <a:gsLst>
                <a:gs pos="0">
                  <a:schemeClr val="tx1">
                    <a:alpha val="0"/>
                  </a:schemeClr>
                </a:gs>
                <a:gs pos="50000">
                  <a:srgbClr val="C0C0C0"/>
                </a:gs>
                <a:gs pos="100000">
                  <a:schemeClr val="tx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H_Others_4"/>
          <p:cNvSpPr txBox="1"/>
          <p:nvPr/>
        </p:nvSpPr>
        <p:spPr>
          <a:xfrm>
            <a:off x="5489963" y="1065349"/>
            <a:ext cx="1101881" cy="688061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en-US" altLang="zh-CN" sz="3200" dirty="0" smtClean="0">
                <a:solidFill>
                  <a:schemeClr val="accent1"/>
                </a:solidFill>
              </a:rPr>
              <a:t>Part</a:t>
            </a:r>
            <a:endParaRPr lang="zh-CN" altLang="en-US" sz="32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10748"/>
            <a:ext cx="5181600" cy="466621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10748"/>
            <a:ext cx="5181600" cy="466621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40C21-C1B9-482F-9DB5-BCAA0660DDA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496-7CA0-4802-BF7B-AD22E0CC93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18661"/>
            <a:ext cx="10515600" cy="934279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34323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167143"/>
            <a:ext cx="5157787" cy="3816214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34323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167143"/>
            <a:ext cx="5183188" cy="3816214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40C21-C1B9-482F-9DB5-BCAA0660DDA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496-7CA0-4802-BF7B-AD22E0CC93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33652" y="2672216"/>
            <a:ext cx="7334249" cy="1434055"/>
          </a:xfrm>
        </p:spPr>
        <p:txBody>
          <a:bodyPr>
            <a:normAutofit/>
          </a:bodyPr>
          <a:lstStyle>
            <a:lvl1pPr algn="ctr">
              <a:defRPr sz="7200"/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40C21-C1B9-482F-9DB5-BCAA0660DDA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496-7CA0-4802-BF7B-AD22E0CC93C8}" type="slidenum">
              <a:rPr lang="zh-CN" altLang="en-US" smtClean="0"/>
            </a:fld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2533652" y="4106272"/>
            <a:ext cx="73342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533652" y="2672216"/>
            <a:ext cx="73342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40C21-C1B9-482F-9DB5-BCAA0660DDA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496-7CA0-4802-BF7B-AD22E0CC93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2000"/>
          </a:xfrm>
        </p:spPr>
        <p:txBody>
          <a:bodyPr lIns="90000" tIns="46800" rIns="90000" bIns="46800" anchor="b"/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7" y="457200"/>
            <a:ext cx="6170400" cy="54036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dirty="0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40C21-C1B9-482F-9DB5-BCAA0660DDA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496-7CA0-4802-BF7B-AD22E0CC93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40C21-C1B9-482F-9DB5-BCAA0660DDA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496-7CA0-4802-BF7B-AD22E0CC93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258419"/>
            <a:ext cx="10515600" cy="8746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351722"/>
            <a:ext cx="10515600" cy="48252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440C21-C1B9-482F-9DB5-BCAA0660DDA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22496-7CA0-4802-BF7B-AD22E0CC93C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>
            <a:lumMod val="75000"/>
          </a:schemeClr>
        </a:buClr>
        <a:buFont typeface="Wingdings" panose="05000000000000000000" pitchFamily="2" charset="2"/>
        <a:buChar char="¡"/>
        <a:defRPr sz="2400" kern="120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65.xml"/><Relationship Id="rId1" Type="http://schemas.openxmlformats.org/officeDocument/2006/relationships/tags" Target="../tags/tag64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67.xml"/><Relationship Id="rId1" Type="http://schemas.openxmlformats.org/officeDocument/2006/relationships/tags" Target="../tags/tag66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75.xml"/><Relationship Id="rId7" Type="http://schemas.openxmlformats.org/officeDocument/2006/relationships/image" Target="../media/image10.png"/><Relationship Id="rId6" Type="http://schemas.microsoft.com/office/2007/relationships/media" Target="file:///D:\360data\&#37325;&#35201;&#25968;&#25454;\&#26700;&#38754;\&#35780;&#32423;&#31572;&#36777;\yoyo.mp4" TargetMode="External"/><Relationship Id="rId5" Type="http://schemas.openxmlformats.org/officeDocument/2006/relationships/video" Target="file:///D:\360data\&#37325;&#35201;&#25968;&#25454;\&#26700;&#38754;\&#35780;&#32423;&#31572;&#36777;\yoyo.mp4" TargetMode="Externa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0" Type="http://schemas.openxmlformats.org/officeDocument/2006/relationships/notesSlide" Target="../notesSlides/notesSlide14.xml"/><Relationship Id="rId1" Type="http://schemas.openxmlformats.org/officeDocument/2006/relationships/tags" Target="../tags/tag71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0" Type="http://schemas.openxmlformats.org/officeDocument/2006/relationships/notesSlide" Target="../notesSlides/notesSlide2.xml"/><Relationship Id="rId3" Type="http://schemas.openxmlformats.org/officeDocument/2006/relationships/tags" Target="../tags/tag8.xml"/><Relationship Id="rId29" Type="http://schemas.openxmlformats.org/officeDocument/2006/relationships/slideLayout" Target="../slideLayouts/slideLayout7.xml"/><Relationship Id="rId28" Type="http://schemas.openxmlformats.org/officeDocument/2006/relationships/tags" Target="../tags/tag33.xml"/><Relationship Id="rId27" Type="http://schemas.openxmlformats.org/officeDocument/2006/relationships/tags" Target="../tags/tag32.xml"/><Relationship Id="rId26" Type="http://schemas.openxmlformats.org/officeDocument/2006/relationships/tags" Target="../tags/tag31.xml"/><Relationship Id="rId25" Type="http://schemas.openxmlformats.org/officeDocument/2006/relationships/tags" Target="../tags/tag30.xml"/><Relationship Id="rId24" Type="http://schemas.openxmlformats.org/officeDocument/2006/relationships/tags" Target="../tags/tag29.xml"/><Relationship Id="rId23" Type="http://schemas.openxmlformats.org/officeDocument/2006/relationships/tags" Target="../tags/tag28.xml"/><Relationship Id="rId22" Type="http://schemas.openxmlformats.org/officeDocument/2006/relationships/tags" Target="../tags/tag27.xml"/><Relationship Id="rId21" Type="http://schemas.openxmlformats.org/officeDocument/2006/relationships/tags" Target="../tags/tag26.xml"/><Relationship Id="rId20" Type="http://schemas.openxmlformats.org/officeDocument/2006/relationships/tags" Target="../tags/tag25.xml"/><Relationship Id="rId2" Type="http://schemas.openxmlformats.org/officeDocument/2006/relationships/tags" Target="../tags/tag7.xml"/><Relationship Id="rId19" Type="http://schemas.openxmlformats.org/officeDocument/2006/relationships/tags" Target="../tags/tag24.xml"/><Relationship Id="rId18" Type="http://schemas.openxmlformats.org/officeDocument/2006/relationships/tags" Target="../tags/tag23.xml"/><Relationship Id="rId17" Type="http://schemas.openxmlformats.org/officeDocument/2006/relationships/tags" Target="../tags/tag22.xml"/><Relationship Id="rId16" Type="http://schemas.openxmlformats.org/officeDocument/2006/relationships/tags" Target="../tags/tag21.xml"/><Relationship Id="rId15" Type="http://schemas.openxmlformats.org/officeDocument/2006/relationships/tags" Target="../tags/tag20.xml"/><Relationship Id="rId14" Type="http://schemas.openxmlformats.org/officeDocument/2006/relationships/tags" Target="../tags/tag19.xml"/><Relationship Id="rId13" Type="http://schemas.openxmlformats.org/officeDocument/2006/relationships/tags" Target="../tags/tag18.xml"/><Relationship Id="rId12" Type="http://schemas.openxmlformats.org/officeDocument/2006/relationships/tags" Target="../tags/tag17.xml"/><Relationship Id="rId11" Type="http://schemas.openxmlformats.org/officeDocument/2006/relationships/tags" Target="../tags/tag16.xml"/><Relationship Id="rId10" Type="http://schemas.openxmlformats.org/officeDocument/2006/relationships/tags" Target="../tags/tag15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42.xml"/><Relationship Id="rId8" Type="http://schemas.openxmlformats.org/officeDocument/2006/relationships/tags" Target="../tags/tag41.xml"/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4" Type="http://schemas.openxmlformats.org/officeDocument/2006/relationships/notesSlide" Target="../notesSlides/notesSlide3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45.xml"/><Relationship Id="rId11" Type="http://schemas.openxmlformats.org/officeDocument/2006/relationships/tags" Target="../tags/tag44.xml"/><Relationship Id="rId10" Type="http://schemas.openxmlformats.org/officeDocument/2006/relationships/tags" Target="../tags/tag43.xml"/><Relationship Id="rId1" Type="http://schemas.openxmlformats.org/officeDocument/2006/relationships/tags" Target="../tags/tag34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48.xml"/><Relationship Id="rId3" Type="http://schemas.openxmlformats.org/officeDocument/2006/relationships/image" Target="../media/image4.png"/><Relationship Id="rId2" Type="http://schemas.openxmlformats.org/officeDocument/2006/relationships/tags" Target="../tags/tag47.xml"/><Relationship Id="rId1" Type="http://schemas.openxmlformats.org/officeDocument/2006/relationships/tags" Target="../tags/tag46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51.xml"/><Relationship Id="rId3" Type="http://schemas.openxmlformats.org/officeDocument/2006/relationships/image" Target="../media/image5.png"/><Relationship Id="rId2" Type="http://schemas.openxmlformats.org/officeDocument/2006/relationships/tags" Target="../tags/tag50.xml"/><Relationship Id="rId1" Type="http://schemas.openxmlformats.org/officeDocument/2006/relationships/tags" Target="../tags/tag49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54.xml"/><Relationship Id="rId3" Type="http://schemas.openxmlformats.org/officeDocument/2006/relationships/image" Target="../media/image6.png"/><Relationship Id="rId2" Type="http://schemas.openxmlformats.org/officeDocument/2006/relationships/tags" Target="../tags/tag53.xml"/><Relationship Id="rId1" Type="http://schemas.openxmlformats.org/officeDocument/2006/relationships/tags" Target="../tags/tag5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56.xml"/><Relationship Id="rId1" Type="http://schemas.openxmlformats.org/officeDocument/2006/relationships/tags" Target="../tags/tag5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59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tags" Target="../tags/tag58.xml"/><Relationship Id="rId1" Type="http://schemas.openxmlformats.org/officeDocument/2006/relationships/tags" Target="../tags/tag5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61.xml"/><Relationship Id="rId1" Type="http://schemas.openxmlformats.org/officeDocument/2006/relationships/tags" Target="../tags/tag6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YOYO</a:t>
            </a:r>
            <a:r>
              <a:rPr lang="zh-CN" altLang="en-US">
                <a:sym typeface="+mn-ea"/>
              </a:rPr>
              <a:t>（悠悠）笔记</a:t>
            </a:r>
            <a:br>
              <a:rPr lang="zh-CN" altLang="en-US"/>
            </a:b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524000" y="4639310"/>
            <a:ext cx="9144000" cy="1311910"/>
          </a:xfrm>
        </p:spPr>
        <p:txBody>
          <a:bodyPr>
            <a:normAutofit lnSpcReduction="10000"/>
          </a:bodyPr>
          <a:lstStyle/>
          <a:p>
            <a:pPr algn="r"/>
            <a:r>
              <a:rPr lang="zh-CN" altLang="en-US" dirty="0"/>
              <a:t>孟政元 计算机科学与技术学院</a:t>
            </a:r>
            <a:endParaRPr lang="zh-CN" altLang="en-US" dirty="0"/>
          </a:p>
          <a:p>
            <a:pPr algn="r"/>
            <a:endParaRPr lang="zh-CN" altLang="en-US" dirty="0"/>
          </a:p>
          <a:p>
            <a:pPr algn="r"/>
            <a:r>
              <a:rPr lang="zh-CN" altLang="en-US" dirty="0"/>
              <a:t>指导教师：徐昊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4294967295"/>
            <p:custDataLst>
              <p:tags r:id="rId1"/>
            </p:custDataLst>
          </p:nvPr>
        </p:nvSpPr>
        <p:spPr>
          <a:xfrm>
            <a:off x="-8255" y="1272540"/>
            <a:ext cx="12198350" cy="4666615"/>
          </a:xfrm>
        </p:spPr>
        <p:txBody>
          <a:bodyPr>
            <a:normAutofit fontScale="90000" lnSpcReduction="20000"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我要用手指那涌向天边的排浪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我要用手撑那托住太阳的大海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摇曳着曙光那枝温暖漂亮的笔杆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用孩子的笔体写下：相信未来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我之所以坚定地相信未来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是我相信未来人们的眼睛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她有拨开历史风尘的睫毛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她有看透岁月篇章的瞳孔</a:t>
            </a:r>
            <a:endParaRPr lang="zh-CN" altLang="en-US" dirty="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4294967295"/>
            <p:custDataLst>
              <p:tags r:id="rId1"/>
            </p:custDataLst>
          </p:nvPr>
        </p:nvSpPr>
        <p:spPr>
          <a:xfrm>
            <a:off x="-8255" y="1272540"/>
            <a:ext cx="12198350" cy="4666615"/>
          </a:xfrm>
        </p:spPr>
        <p:txBody>
          <a:bodyPr>
            <a:normAutofit fontScale="90000"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不管人们对于我们腐烂的皮肉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那些迷途的惆怅、失败的苦痛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是寄予感动的热泪、深切的同情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还是给以轻蔑的微笑、辛辣的嘲讽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我坚信人们对于我们的脊骨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那无数次的探索、迷途、失败和成功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一定会给予热情、客观、公正的评定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是的，我焦急地等待着他们的评定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4294967295"/>
            <p:custDataLst>
              <p:tags r:id="rId1"/>
            </p:custDataLst>
          </p:nvPr>
        </p:nvSpPr>
        <p:spPr>
          <a:xfrm>
            <a:off x="-8255" y="1272540"/>
            <a:ext cx="12198350" cy="4666615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朋友，坚定地相信未来吧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相信不屈不挠的努力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相信战胜死亡的年轻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相信未来，热爱生命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/>
              <a:t>PPT</a:t>
            </a:r>
            <a:r>
              <a:rPr lang="zh-CN" altLang="en-US" dirty="0"/>
              <a:t>解析结果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2181860"/>
            <a:ext cx="10515600" cy="309753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JSON</a:t>
            </a:r>
            <a:r>
              <a:rPr lang="zh-CN" altLang="en-US" dirty="0"/>
              <a:t>格式的文件，其中保存了解析</a:t>
            </a:r>
            <a:r>
              <a:rPr lang="en-US" altLang="zh-CN" dirty="0"/>
              <a:t>PPT</a:t>
            </a:r>
            <a:r>
              <a:rPr lang="zh-CN" altLang="en-US" dirty="0"/>
              <a:t>产生的结果，如文本段，图片，音频，视频，元信息以及与之对应的课程的一些信息，如课程的发布者，发布课程的地理位置，发布的时间等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47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700800" y="3293533"/>
            <a:ext cx="3873038" cy="1058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zh-CN" altLang="en-US" b="1" dirty="0">
                <a:solidFill>
                  <a:schemeClr val="accent1"/>
                </a:solidFill>
                <a:latin typeface="+mn-lt"/>
                <a:ea typeface="+mn-ea"/>
              </a:rPr>
              <a:t>Lorem ipsum dolor sit amet, consectetur adipisicing elit.</a:t>
            </a:r>
            <a:endParaRPr lang="zh-CN" altLang="en-US" b="1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36" name="直角三角形 35"/>
          <p:cNvSpPr/>
          <p:nvPr>
            <p:custDataLst>
              <p:tags r:id="rId2"/>
            </p:custDataLst>
          </p:nvPr>
        </p:nvSpPr>
        <p:spPr>
          <a:xfrm rot="13454162">
            <a:off x="4087208" y="3674353"/>
            <a:ext cx="356829" cy="356830"/>
          </a:xfrm>
          <a:prstGeom prst="rtTriangle">
            <a:avLst/>
          </a:prstGeom>
          <a:solidFill>
            <a:schemeClr val="accent1"/>
          </a:solidFill>
          <a:ln w="38100" cap="flat" cmpd="thickThin" algn="ctr">
            <a:noFill/>
            <a:prstDash val="solid"/>
          </a:ln>
          <a:effectLst/>
          <a:scene3d>
            <a:camera prst="orthographicFront"/>
            <a:lightRig rig="flat" dir="t">
              <a:rot lat="0" lon="0" rev="5400000"/>
            </a:lightRig>
          </a:scene3d>
          <a:sp3d/>
        </p:spPr>
        <p:txBody>
          <a:bodyPr wrap="square" anchor="ctr">
            <a:normAutofit fontScale="25000" lnSpcReduction="20000"/>
          </a:bodyPr>
          <a:lstStyle/>
          <a:p>
            <a:pPr algn="ctr" eaLnBrk="1" hangingPunct="1">
              <a:defRPr/>
            </a:pPr>
            <a:endParaRPr lang="zh-CN" altLang="en-US" kern="0">
              <a:effectLst>
                <a:outerShdw blurRad="292100" dist="38100" dir="2700000" sx="101000" sy="101000" algn="tl" rotWithShape="0">
                  <a:srgbClr val="080808"/>
                </a:outerShdw>
              </a:effectLst>
            </a:endParaRPr>
          </a:p>
        </p:txBody>
      </p:sp>
      <p:sp>
        <p:nvSpPr>
          <p:cNvPr id="45" name="任意多边形 44"/>
          <p:cNvSpPr/>
          <p:nvPr>
            <p:custDataLst>
              <p:tags r:id="rId3"/>
            </p:custDataLst>
          </p:nvPr>
        </p:nvSpPr>
        <p:spPr>
          <a:xfrm>
            <a:off x="3618165" y="3189571"/>
            <a:ext cx="580818" cy="1233242"/>
          </a:xfrm>
          <a:custGeom>
            <a:avLst/>
            <a:gdLst>
              <a:gd name="connsiteX0" fmla="*/ 580818 w 580818"/>
              <a:gd name="connsiteY0" fmla="*/ 0 h 1233242"/>
              <a:gd name="connsiteX1" fmla="*/ 580818 w 580818"/>
              <a:gd name="connsiteY1" fmla="*/ 1233242 h 1233242"/>
              <a:gd name="connsiteX2" fmla="*/ 0 w 580818"/>
              <a:gd name="connsiteY2" fmla="*/ 875204 h 1233242"/>
              <a:gd name="connsiteX3" fmla="*/ 0 w 580818"/>
              <a:gd name="connsiteY3" fmla="*/ 381906 h 1233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818" h="1233242">
                <a:moveTo>
                  <a:pt x="580818" y="0"/>
                </a:moveTo>
                <a:lnTo>
                  <a:pt x="580818" y="1233242"/>
                </a:lnTo>
                <a:lnTo>
                  <a:pt x="0" y="875204"/>
                </a:lnTo>
                <a:lnTo>
                  <a:pt x="0" y="3819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01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800987" y="233917"/>
            <a:ext cx="10590027" cy="786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ctr" fontAlgn="base">
              <a:spcBef>
                <a:spcPct val="0"/>
              </a:spcBef>
              <a:spcAft>
                <a:spcPct val="0"/>
              </a:spcAft>
              <a:defRPr sz="2800">
                <a:latin typeface="Arial" panose="020B0604020202020204" pitchFamily="34" charset="0"/>
                <a:ea typeface="黑体" panose="02010609060101010101" charset="-122"/>
                <a:cs typeface="+mj-cs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FF3300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FF3300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FF3300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FF3300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9pPr>
          </a:lstStyle>
          <a:p>
            <a:r>
              <a:rPr lang="zh-CN" altLang="en-US" sz="3600" dirty="0">
                <a:latin typeface="+mj-lt"/>
                <a:ea typeface="+mj-ea"/>
              </a:rPr>
              <a:t>手机客户端演示</a:t>
            </a:r>
            <a:endParaRPr lang="zh-CN" altLang="en-US" sz="3600" dirty="0">
              <a:latin typeface="+mj-lt"/>
              <a:ea typeface="+mj-ea"/>
            </a:endParaRPr>
          </a:p>
        </p:txBody>
      </p:sp>
      <p:pic>
        <p:nvPicPr>
          <p:cNvPr id="2" name="yoyo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link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635" y="0"/>
            <a:ext cx="12192000" cy="685800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p:transition spd="med"/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smtClean="0"/>
              <a:t>THANKS</a:t>
            </a:r>
            <a:endParaRPr lang="en-US" altLang="zh-CN" smtClean="0"/>
          </a:p>
        </p:txBody>
      </p:sp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MH_Others_1"/>
          <p:cNvCxnSpPr/>
          <p:nvPr>
            <p:custDataLst>
              <p:tags r:id="rId1"/>
            </p:custDataLst>
          </p:nvPr>
        </p:nvCxnSpPr>
        <p:spPr>
          <a:xfrm>
            <a:off x="6666929" y="75717"/>
            <a:ext cx="0" cy="6665256"/>
          </a:xfrm>
          <a:prstGeom prst="line">
            <a:avLst/>
          </a:prstGeom>
          <a:ln w="22225">
            <a:gradFill>
              <a:gsLst>
                <a:gs pos="0">
                  <a:schemeClr val="tx1">
                    <a:alpha val="0"/>
                  </a:schemeClr>
                </a:gs>
                <a:gs pos="50000">
                  <a:schemeClr val="tx1">
                    <a:lumMod val="75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MH_Others_2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 rot="8056311">
            <a:off x="10449910" y="5981244"/>
            <a:ext cx="2249090" cy="473335"/>
          </a:xfrm>
          <a:custGeom>
            <a:avLst/>
            <a:gdLst>
              <a:gd name="connsiteX0" fmla="*/ 2784501 w 2784501"/>
              <a:gd name="connsiteY0" fmla="*/ 585096 h 586015"/>
              <a:gd name="connsiteX1" fmla="*/ 0 w 2784501"/>
              <a:gd name="connsiteY1" fmla="*/ 586015 h 586015"/>
              <a:gd name="connsiteX2" fmla="*/ 600556 w 2784501"/>
              <a:gd name="connsiteY2" fmla="*/ 533 h 586015"/>
              <a:gd name="connsiteX3" fmla="*/ 2214090 w 2784501"/>
              <a:gd name="connsiteY3" fmla="*/ 0 h 586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4501" h="586015">
                <a:moveTo>
                  <a:pt x="2784501" y="585096"/>
                </a:moveTo>
                <a:lnTo>
                  <a:pt x="0" y="586015"/>
                </a:lnTo>
                <a:lnTo>
                  <a:pt x="600556" y="533"/>
                </a:lnTo>
                <a:lnTo>
                  <a:pt x="221409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square" lIns="0" tIns="0" rIns="0" bIns="0" anchor="ctr" anchorCtr="0">
            <a:normAutofit fontScale="72500"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zh-CN" altLang="en-US" sz="4000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MH_Others_7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 rot="18856311">
            <a:off x="-1096493" y="866865"/>
            <a:ext cx="4870647" cy="1025057"/>
          </a:xfrm>
          <a:custGeom>
            <a:avLst/>
            <a:gdLst>
              <a:gd name="connsiteX0" fmla="*/ 2784501 w 2784501"/>
              <a:gd name="connsiteY0" fmla="*/ 585096 h 586015"/>
              <a:gd name="connsiteX1" fmla="*/ 0 w 2784501"/>
              <a:gd name="connsiteY1" fmla="*/ 586015 h 586015"/>
              <a:gd name="connsiteX2" fmla="*/ 600556 w 2784501"/>
              <a:gd name="connsiteY2" fmla="*/ 533 h 586015"/>
              <a:gd name="connsiteX3" fmla="*/ 2214090 w 2784501"/>
              <a:gd name="connsiteY3" fmla="*/ 0 h 586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4501" h="586015">
                <a:moveTo>
                  <a:pt x="2784501" y="585096"/>
                </a:moveTo>
                <a:lnTo>
                  <a:pt x="0" y="586015"/>
                </a:lnTo>
                <a:lnTo>
                  <a:pt x="600556" y="533"/>
                </a:lnTo>
                <a:lnTo>
                  <a:pt x="221409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square" lIns="0" tIns="0" rIns="0" bIns="0" anchor="ctr" anchorCtr="0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3200" b="1" dirty="0" smtClean="0">
                <a:latin typeface="+mj-lt"/>
                <a:ea typeface="+mj-ea"/>
                <a:cs typeface="+mj-cs"/>
              </a:rPr>
              <a:t>使用情景</a:t>
            </a:r>
            <a:endParaRPr lang="zh-CN" altLang="en-US" sz="3200" b="1" dirty="0" smtClean="0">
              <a:latin typeface="+mj-lt"/>
              <a:ea typeface="+mj-ea"/>
              <a:cs typeface="+mj-cs"/>
            </a:endParaRPr>
          </a:p>
        </p:txBody>
      </p:sp>
      <p:cxnSp>
        <p:nvCxnSpPr>
          <p:cNvPr id="52" name="MH_Others_3"/>
          <p:cNvCxnSpPr/>
          <p:nvPr>
            <p:custDataLst>
              <p:tags r:id="rId4"/>
            </p:custDataLst>
          </p:nvPr>
        </p:nvCxnSpPr>
        <p:spPr>
          <a:xfrm flipH="1">
            <a:off x="6051324" y="1555546"/>
            <a:ext cx="610111" cy="0"/>
          </a:xfrm>
          <a:prstGeom prst="line">
            <a:avLst/>
          </a:prstGeom>
          <a:ln w="6350">
            <a:solidFill>
              <a:srgbClr val="CF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MH_Others_4"/>
          <p:cNvSpPr/>
          <p:nvPr>
            <p:custDataLst>
              <p:tags r:id="rId5"/>
            </p:custDataLst>
          </p:nvPr>
        </p:nvSpPr>
        <p:spPr>
          <a:xfrm>
            <a:off x="6616232" y="1514667"/>
            <a:ext cx="108531" cy="86067"/>
          </a:xfrm>
          <a:custGeom>
            <a:avLst/>
            <a:gdLst>
              <a:gd name="connsiteX0" fmla="*/ 75112 w 150224"/>
              <a:gd name="connsiteY0" fmla="*/ 0 h 150224"/>
              <a:gd name="connsiteX1" fmla="*/ 150224 w 150224"/>
              <a:gd name="connsiteY1" fmla="*/ 75112 h 150224"/>
              <a:gd name="connsiteX2" fmla="*/ 75112 w 150224"/>
              <a:gd name="connsiteY2" fmla="*/ 150224 h 150224"/>
              <a:gd name="connsiteX3" fmla="*/ 0 w 150224"/>
              <a:gd name="connsiteY3" fmla="*/ 75112 h 150224"/>
              <a:gd name="connsiteX4" fmla="*/ 75112 w 150224"/>
              <a:gd name="connsiteY4" fmla="*/ 0 h 15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224" h="150224">
                <a:moveTo>
                  <a:pt x="75112" y="0"/>
                </a:moveTo>
                <a:cubicBezTo>
                  <a:pt x="116595" y="0"/>
                  <a:pt x="150224" y="33629"/>
                  <a:pt x="150224" y="75112"/>
                </a:cubicBezTo>
                <a:cubicBezTo>
                  <a:pt x="150224" y="116595"/>
                  <a:pt x="116595" y="150224"/>
                  <a:pt x="75112" y="150224"/>
                </a:cubicBezTo>
                <a:cubicBezTo>
                  <a:pt x="33629" y="150224"/>
                  <a:pt x="0" y="116595"/>
                  <a:pt x="0" y="75112"/>
                </a:cubicBezTo>
                <a:cubicBezTo>
                  <a:pt x="0" y="33629"/>
                  <a:pt x="33629" y="0"/>
                  <a:pt x="75112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7" name="MH_Number_1"/>
          <p:cNvSpPr/>
          <p:nvPr>
            <p:custDataLst>
              <p:tags r:id="rId6"/>
            </p:custDataLst>
          </p:nvPr>
        </p:nvSpPr>
        <p:spPr>
          <a:xfrm>
            <a:off x="5452857" y="1330681"/>
            <a:ext cx="620236" cy="450554"/>
          </a:xfrm>
          <a:custGeom>
            <a:avLst/>
            <a:gdLst>
              <a:gd name="connsiteX0" fmla="*/ 282686 w 617200"/>
              <a:gd name="connsiteY0" fmla="*/ 0 h 565372"/>
              <a:gd name="connsiteX1" fmla="*/ 559629 w 617200"/>
              <a:gd name="connsiteY1" fmla="*/ 225715 h 565372"/>
              <a:gd name="connsiteX2" fmla="*/ 561997 w 617200"/>
              <a:gd name="connsiteY2" fmla="*/ 249209 h 565372"/>
              <a:gd name="connsiteX3" fmla="*/ 617200 w 617200"/>
              <a:gd name="connsiteY3" fmla="*/ 282687 h 565372"/>
              <a:gd name="connsiteX4" fmla="*/ 561997 w 617200"/>
              <a:gd name="connsiteY4" fmla="*/ 316164 h 565372"/>
              <a:gd name="connsiteX5" fmla="*/ 559629 w 617200"/>
              <a:gd name="connsiteY5" fmla="*/ 339657 h 565372"/>
              <a:gd name="connsiteX6" fmla="*/ 282686 w 617200"/>
              <a:gd name="connsiteY6" fmla="*/ 565372 h 565372"/>
              <a:gd name="connsiteX7" fmla="*/ 0 w 617200"/>
              <a:gd name="connsiteY7" fmla="*/ 282686 h 565372"/>
              <a:gd name="connsiteX8" fmla="*/ 282686 w 617200"/>
              <a:gd name="connsiteY8" fmla="*/ 0 h 56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7200" h="565372">
                <a:moveTo>
                  <a:pt x="282686" y="0"/>
                </a:moveTo>
                <a:cubicBezTo>
                  <a:pt x="419294" y="0"/>
                  <a:pt x="533270" y="96900"/>
                  <a:pt x="559629" y="225715"/>
                </a:cubicBezTo>
                <a:lnTo>
                  <a:pt x="561997" y="249209"/>
                </a:lnTo>
                <a:lnTo>
                  <a:pt x="617200" y="282687"/>
                </a:lnTo>
                <a:lnTo>
                  <a:pt x="561997" y="316164"/>
                </a:lnTo>
                <a:lnTo>
                  <a:pt x="559629" y="339657"/>
                </a:lnTo>
                <a:cubicBezTo>
                  <a:pt x="533270" y="468472"/>
                  <a:pt x="419294" y="565372"/>
                  <a:pt x="282686" y="565372"/>
                </a:cubicBezTo>
                <a:cubicBezTo>
                  <a:pt x="126563" y="565372"/>
                  <a:pt x="0" y="438809"/>
                  <a:pt x="0" y="282686"/>
                </a:cubicBezTo>
                <a:cubicBezTo>
                  <a:pt x="0" y="126563"/>
                  <a:pt x="126563" y="0"/>
                  <a:pt x="2826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36000" bIns="0" rtlCol="0" anchor="ctr">
            <a:normAutofit/>
          </a:bodyPr>
          <a:lstStyle/>
          <a:p>
            <a:pPr algn="ctr"/>
            <a:r>
              <a:rPr lang="en-US" altLang="zh-CN" sz="2800" smtClean="0">
                <a:solidFill>
                  <a:schemeClr val="tx1"/>
                </a:solidFill>
              </a:rPr>
              <a:t>1</a:t>
            </a: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58" name="MH_Entry_1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6901229" y="1330681"/>
            <a:ext cx="5090803" cy="479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200" dirty="0">
                <a:latin typeface="+mn-lt"/>
                <a:ea typeface="+mn-ea"/>
              </a:rPr>
              <a:t>课程发布者（老师）上传</a:t>
            </a:r>
            <a:r>
              <a:rPr lang="en-US" altLang="zh-CN" sz="2200" dirty="0">
                <a:latin typeface="+mn-lt"/>
                <a:ea typeface="+mn-ea"/>
              </a:rPr>
              <a:t>ppt</a:t>
            </a:r>
            <a:r>
              <a:rPr lang="zh-CN" altLang="en-US" sz="2200" dirty="0">
                <a:latin typeface="+mn-lt"/>
                <a:ea typeface="+mn-ea"/>
              </a:rPr>
              <a:t>文件，填写课程信息，发布课程</a:t>
            </a:r>
            <a:endParaRPr lang="zh-CN" altLang="en-US" sz="2200" dirty="0">
              <a:latin typeface="+mn-lt"/>
              <a:ea typeface="+mn-ea"/>
            </a:endParaRPr>
          </a:p>
        </p:txBody>
      </p:sp>
      <p:cxnSp>
        <p:nvCxnSpPr>
          <p:cNvPr id="60" name="MH_Others_5"/>
          <p:cNvCxnSpPr/>
          <p:nvPr>
            <p:custDataLst>
              <p:tags r:id="rId8"/>
            </p:custDataLst>
          </p:nvPr>
        </p:nvCxnSpPr>
        <p:spPr>
          <a:xfrm flipH="1">
            <a:off x="6051324" y="3018684"/>
            <a:ext cx="610111" cy="0"/>
          </a:xfrm>
          <a:prstGeom prst="line">
            <a:avLst/>
          </a:prstGeom>
          <a:ln w="6350">
            <a:solidFill>
              <a:srgbClr val="CF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MH_Others_6"/>
          <p:cNvSpPr/>
          <p:nvPr>
            <p:custDataLst>
              <p:tags r:id="rId9"/>
            </p:custDataLst>
          </p:nvPr>
        </p:nvSpPr>
        <p:spPr>
          <a:xfrm>
            <a:off x="6616232" y="2977805"/>
            <a:ext cx="108531" cy="86067"/>
          </a:xfrm>
          <a:custGeom>
            <a:avLst/>
            <a:gdLst>
              <a:gd name="connsiteX0" fmla="*/ 75112 w 150224"/>
              <a:gd name="connsiteY0" fmla="*/ 0 h 150224"/>
              <a:gd name="connsiteX1" fmla="*/ 150224 w 150224"/>
              <a:gd name="connsiteY1" fmla="*/ 75112 h 150224"/>
              <a:gd name="connsiteX2" fmla="*/ 75112 w 150224"/>
              <a:gd name="connsiteY2" fmla="*/ 150224 h 150224"/>
              <a:gd name="connsiteX3" fmla="*/ 0 w 150224"/>
              <a:gd name="connsiteY3" fmla="*/ 75112 h 150224"/>
              <a:gd name="connsiteX4" fmla="*/ 75112 w 150224"/>
              <a:gd name="connsiteY4" fmla="*/ 0 h 15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224" h="150224">
                <a:moveTo>
                  <a:pt x="75112" y="0"/>
                </a:moveTo>
                <a:cubicBezTo>
                  <a:pt x="116595" y="0"/>
                  <a:pt x="150224" y="33629"/>
                  <a:pt x="150224" y="75112"/>
                </a:cubicBezTo>
                <a:cubicBezTo>
                  <a:pt x="150224" y="116595"/>
                  <a:pt x="116595" y="150224"/>
                  <a:pt x="75112" y="150224"/>
                </a:cubicBezTo>
                <a:cubicBezTo>
                  <a:pt x="33629" y="150224"/>
                  <a:pt x="0" y="116595"/>
                  <a:pt x="0" y="75112"/>
                </a:cubicBezTo>
                <a:cubicBezTo>
                  <a:pt x="0" y="33629"/>
                  <a:pt x="33629" y="0"/>
                  <a:pt x="75112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2" name="MH_Number_3"/>
          <p:cNvSpPr/>
          <p:nvPr>
            <p:custDataLst>
              <p:tags r:id="rId10"/>
            </p:custDataLst>
          </p:nvPr>
        </p:nvSpPr>
        <p:spPr>
          <a:xfrm>
            <a:off x="5452857" y="2793917"/>
            <a:ext cx="620236" cy="450554"/>
          </a:xfrm>
          <a:custGeom>
            <a:avLst/>
            <a:gdLst>
              <a:gd name="connsiteX0" fmla="*/ 282686 w 617200"/>
              <a:gd name="connsiteY0" fmla="*/ 0 h 565372"/>
              <a:gd name="connsiteX1" fmla="*/ 559629 w 617200"/>
              <a:gd name="connsiteY1" fmla="*/ 225715 h 565372"/>
              <a:gd name="connsiteX2" fmla="*/ 561997 w 617200"/>
              <a:gd name="connsiteY2" fmla="*/ 249209 h 565372"/>
              <a:gd name="connsiteX3" fmla="*/ 617200 w 617200"/>
              <a:gd name="connsiteY3" fmla="*/ 282687 h 565372"/>
              <a:gd name="connsiteX4" fmla="*/ 561997 w 617200"/>
              <a:gd name="connsiteY4" fmla="*/ 316164 h 565372"/>
              <a:gd name="connsiteX5" fmla="*/ 559629 w 617200"/>
              <a:gd name="connsiteY5" fmla="*/ 339657 h 565372"/>
              <a:gd name="connsiteX6" fmla="*/ 282686 w 617200"/>
              <a:gd name="connsiteY6" fmla="*/ 565372 h 565372"/>
              <a:gd name="connsiteX7" fmla="*/ 0 w 617200"/>
              <a:gd name="connsiteY7" fmla="*/ 282686 h 565372"/>
              <a:gd name="connsiteX8" fmla="*/ 282686 w 617200"/>
              <a:gd name="connsiteY8" fmla="*/ 0 h 56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7200" h="565372">
                <a:moveTo>
                  <a:pt x="282686" y="0"/>
                </a:moveTo>
                <a:cubicBezTo>
                  <a:pt x="419294" y="0"/>
                  <a:pt x="533270" y="96900"/>
                  <a:pt x="559629" y="225715"/>
                </a:cubicBezTo>
                <a:lnTo>
                  <a:pt x="561997" y="249209"/>
                </a:lnTo>
                <a:lnTo>
                  <a:pt x="617200" y="282687"/>
                </a:lnTo>
                <a:lnTo>
                  <a:pt x="561997" y="316164"/>
                </a:lnTo>
                <a:lnTo>
                  <a:pt x="559629" y="339657"/>
                </a:lnTo>
                <a:cubicBezTo>
                  <a:pt x="533270" y="468472"/>
                  <a:pt x="419294" y="565372"/>
                  <a:pt x="282686" y="565372"/>
                </a:cubicBezTo>
                <a:cubicBezTo>
                  <a:pt x="126563" y="565372"/>
                  <a:pt x="0" y="438809"/>
                  <a:pt x="0" y="282686"/>
                </a:cubicBezTo>
                <a:cubicBezTo>
                  <a:pt x="0" y="126563"/>
                  <a:pt x="126563" y="0"/>
                  <a:pt x="2826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36000" bIns="0" rtlCol="0" anchor="ctr">
            <a:normAutofit/>
          </a:bodyPr>
          <a:lstStyle/>
          <a:p>
            <a:pPr algn="ctr"/>
            <a:r>
              <a:rPr lang="en-US" altLang="zh-CN" sz="2800" smtClean="0">
                <a:solidFill>
                  <a:schemeClr val="tx1"/>
                </a:solidFill>
              </a:rPr>
              <a:t>3</a:t>
            </a: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64" name="MH_Entry_3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6899113" y="2783612"/>
            <a:ext cx="5090803" cy="479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200" dirty="0">
                <a:latin typeface="+mn-lt"/>
                <a:ea typeface="+mn-ea"/>
                <a:sym typeface="+mn-ea"/>
              </a:rPr>
              <a:t>课程发布者在使用</a:t>
            </a:r>
            <a:r>
              <a:rPr lang="en-US" altLang="zh-CN" sz="2200" dirty="0">
                <a:latin typeface="+mn-lt"/>
                <a:ea typeface="+mn-ea"/>
                <a:sym typeface="+mn-ea"/>
              </a:rPr>
              <a:t>ppt</a:t>
            </a:r>
            <a:r>
              <a:rPr lang="zh-CN" altLang="en-US" sz="2200" dirty="0">
                <a:latin typeface="+mn-lt"/>
                <a:ea typeface="+mn-ea"/>
                <a:sym typeface="+mn-ea"/>
              </a:rPr>
              <a:t>讲述时，用户通过手机记录课程相关内容，概要等</a:t>
            </a:r>
            <a:endParaRPr lang="zh-CN" altLang="en-US" sz="2200" dirty="0">
              <a:latin typeface="+mn-lt"/>
              <a:ea typeface="+mn-ea"/>
              <a:sym typeface="+mn-ea"/>
            </a:endParaRPr>
          </a:p>
          <a:p>
            <a:pPr>
              <a:lnSpc>
                <a:spcPct val="120000"/>
              </a:lnSpc>
            </a:pPr>
            <a:endParaRPr lang="en-US" altLang="zh-CN" sz="2200" dirty="0">
              <a:latin typeface="+mn-lt"/>
              <a:ea typeface="+mn-ea"/>
            </a:endParaRPr>
          </a:p>
        </p:txBody>
      </p:sp>
      <p:cxnSp>
        <p:nvCxnSpPr>
          <p:cNvPr id="66" name="MH_Others_7"/>
          <p:cNvCxnSpPr/>
          <p:nvPr>
            <p:custDataLst>
              <p:tags r:id="rId12"/>
            </p:custDataLst>
          </p:nvPr>
        </p:nvCxnSpPr>
        <p:spPr>
          <a:xfrm flipH="1">
            <a:off x="6051324" y="4484258"/>
            <a:ext cx="610111" cy="0"/>
          </a:xfrm>
          <a:prstGeom prst="line">
            <a:avLst/>
          </a:prstGeom>
          <a:ln w="6350">
            <a:solidFill>
              <a:srgbClr val="CF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MH_Others_8"/>
          <p:cNvSpPr/>
          <p:nvPr>
            <p:custDataLst>
              <p:tags r:id="rId13"/>
            </p:custDataLst>
          </p:nvPr>
        </p:nvSpPr>
        <p:spPr>
          <a:xfrm>
            <a:off x="6616232" y="4443379"/>
            <a:ext cx="108531" cy="86067"/>
          </a:xfrm>
          <a:custGeom>
            <a:avLst/>
            <a:gdLst>
              <a:gd name="connsiteX0" fmla="*/ 75112 w 150224"/>
              <a:gd name="connsiteY0" fmla="*/ 0 h 150224"/>
              <a:gd name="connsiteX1" fmla="*/ 150224 w 150224"/>
              <a:gd name="connsiteY1" fmla="*/ 75112 h 150224"/>
              <a:gd name="connsiteX2" fmla="*/ 75112 w 150224"/>
              <a:gd name="connsiteY2" fmla="*/ 150224 h 150224"/>
              <a:gd name="connsiteX3" fmla="*/ 0 w 150224"/>
              <a:gd name="connsiteY3" fmla="*/ 75112 h 150224"/>
              <a:gd name="connsiteX4" fmla="*/ 75112 w 150224"/>
              <a:gd name="connsiteY4" fmla="*/ 0 h 15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224" h="150224">
                <a:moveTo>
                  <a:pt x="75112" y="0"/>
                </a:moveTo>
                <a:cubicBezTo>
                  <a:pt x="116595" y="0"/>
                  <a:pt x="150224" y="33629"/>
                  <a:pt x="150224" y="75112"/>
                </a:cubicBezTo>
                <a:cubicBezTo>
                  <a:pt x="150224" y="116595"/>
                  <a:pt x="116595" y="150224"/>
                  <a:pt x="75112" y="150224"/>
                </a:cubicBezTo>
                <a:cubicBezTo>
                  <a:pt x="33629" y="150224"/>
                  <a:pt x="0" y="116595"/>
                  <a:pt x="0" y="75112"/>
                </a:cubicBezTo>
                <a:cubicBezTo>
                  <a:pt x="0" y="33629"/>
                  <a:pt x="33629" y="0"/>
                  <a:pt x="75112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3" name="MH_Number_5"/>
          <p:cNvSpPr/>
          <p:nvPr>
            <p:custDataLst>
              <p:tags r:id="rId14"/>
            </p:custDataLst>
          </p:nvPr>
        </p:nvSpPr>
        <p:spPr>
          <a:xfrm>
            <a:off x="5452857" y="4257154"/>
            <a:ext cx="620236" cy="450554"/>
          </a:xfrm>
          <a:custGeom>
            <a:avLst/>
            <a:gdLst>
              <a:gd name="connsiteX0" fmla="*/ 282686 w 617200"/>
              <a:gd name="connsiteY0" fmla="*/ 0 h 565372"/>
              <a:gd name="connsiteX1" fmla="*/ 559629 w 617200"/>
              <a:gd name="connsiteY1" fmla="*/ 225715 h 565372"/>
              <a:gd name="connsiteX2" fmla="*/ 561997 w 617200"/>
              <a:gd name="connsiteY2" fmla="*/ 249209 h 565372"/>
              <a:gd name="connsiteX3" fmla="*/ 617200 w 617200"/>
              <a:gd name="connsiteY3" fmla="*/ 282687 h 565372"/>
              <a:gd name="connsiteX4" fmla="*/ 561997 w 617200"/>
              <a:gd name="connsiteY4" fmla="*/ 316164 h 565372"/>
              <a:gd name="connsiteX5" fmla="*/ 559629 w 617200"/>
              <a:gd name="connsiteY5" fmla="*/ 339657 h 565372"/>
              <a:gd name="connsiteX6" fmla="*/ 282686 w 617200"/>
              <a:gd name="connsiteY6" fmla="*/ 565372 h 565372"/>
              <a:gd name="connsiteX7" fmla="*/ 0 w 617200"/>
              <a:gd name="connsiteY7" fmla="*/ 282686 h 565372"/>
              <a:gd name="connsiteX8" fmla="*/ 282686 w 617200"/>
              <a:gd name="connsiteY8" fmla="*/ 0 h 56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7200" h="565372">
                <a:moveTo>
                  <a:pt x="282686" y="0"/>
                </a:moveTo>
                <a:cubicBezTo>
                  <a:pt x="419294" y="0"/>
                  <a:pt x="533270" y="96900"/>
                  <a:pt x="559629" y="225715"/>
                </a:cubicBezTo>
                <a:lnTo>
                  <a:pt x="561997" y="249209"/>
                </a:lnTo>
                <a:lnTo>
                  <a:pt x="617200" y="282687"/>
                </a:lnTo>
                <a:lnTo>
                  <a:pt x="561997" y="316164"/>
                </a:lnTo>
                <a:lnTo>
                  <a:pt x="559629" y="339657"/>
                </a:lnTo>
                <a:cubicBezTo>
                  <a:pt x="533270" y="468472"/>
                  <a:pt x="419294" y="565372"/>
                  <a:pt x="282686" y="565372"/>
                </a:cubicBezTo>
                <a:cubicBezTo>
                  <a:pt x="126563" y="565372"/>
                  <a:pt x="0" y="438809"/>
                  <a:pt x="0" y="282686"/>
                </a:cubicBezTo>
                <a:cubicBezTo>
                  <a:pt x="0" y="126563"/>
                  <a:pt x="126563" y="0"/>
                  <a:pt x="2826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36000" bIns="0" rtlCol="0" anchor="ctr">
            <a:normAutofit/>
          </a:bodyPr>
          <a:lstStyle/>
          <a:p>
            <a:pPr algn="ctr"/>
            <a:r>
              <a:rPr lang="en-US" altLang="zh-CN" sz="2800" smtClean="0">
                <a:solidFill>
                  <a:schemeClr val="tx1"/>
                </a:solidFill>
              </a:rPr>
              <a:t>5</a:t>
            </a: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74" name="MH_Entry_5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6899113" y="4259308"/>
            <a:ext cx="5090803" cy="479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900" dirty="0">
                <a:latin typeface="+mn-lt"/>
                <a:ea typeface="+mn-ea"/>
              </a:rPr>
              <a:t>用户可以将自己的笔记进行修改，如添加自己的见解等。并分享给其他用户。</a:t>
            </a:r>
            <a:endParaRPr lang="zh-CN" altLang="en-US" sz="1900" dirty="0">
              <a:latin typeface="+mn-lt"/>
              <a:ea typeface="+mn-ea"/>
            </a:endParaRPr>
          </a:p>
        </p:txBody>
      </p:sp>
      <p:cxnSp>
        <p:nvCxnSpPr>
          <p:cNvPr id="77" name="MH_Others_9"/>
          <p:cNvCxnSpPr/>
          <p:nvPr>
            <p:custDataLst>
              <p:tags r:id="rId16"/>
            </p:custDataLst>
          </p:nvPr>
        </p:nvCxnSpPr>
        <p:spPr>
          <a:xfrm>
            <a:off x="6686394" y="2285868"/>
            <a:ext cx="610111" cy="0"/>
          </a:xfrm>
          <a:prstGeom prst="line">
            <a:avLst/>
          </a:prstGeom>
          <a:ln w="6350">
            <a:solidFill>
              <a:srgbClr val="CF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MH_Others_10"/>
          <p:cNvSpPr/>
          <p:nvPr>
            <p:custDataLst>
              <p:tags r:id="rId17"/>
            </p:custDataLst>
          </p:nvPr>
        </p:nvSpPr>
        <p:spPr>
          <a:xfrm>
            <a:off x="6618923" y="2244989"/>
            <a:ext cx="108531" cy="86067"/>
          </a:xfrm>
          <a:custGeom>
            <a:avLst/>
            <a:gdLst>
              <a:gd name="connsiteX0" fmla="*/ 75112 w 150224"/>
              <a:gd name="connsiteY0" fmla="*/ 0 h 150224"/>
              <a:gd name="connsiteX1" fmla="*/ 150224 w 150224"/>
              <a:gd name="connsiteY1" fmla="*/ 75112 h 150224"/>
              <a:gd name="connsiteX2" fmla="*/ 75112 w 150224"/>
              <a:gd name="connsiteY2" fmla="*/ 150224 h 150224"/>
              <a:gd name="connsiteX3" fmla="*/ 0 w 150224"/>
              <a:gd name="connsiteY3" fmla="*/ 75112 h 150224"/>
              <a:gd name="connsiteX4" fmla="*/ 75112 w 150224"/>
              <a:gd name="connsiteY4" fmla="*/ 0 h 15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224" h="150224">
                <a:moveTo>
                  <a:pt x="75112" y="0"/>
                </a:moveTo>
                <a:cubicBezTo>
                  <a:pt x="116595" y="0"/>
                  <a:pt x="150224" y="33629"/>
                  <a:pt x="150224" y="75112"/>
                </a:cubicBezTo>
                <a:cubicBezTo>
                  <a:pt x="150224" y="116595"/>
                  <a:pt x="116595" y="150224"/>
                  <a:pt x="75112" y="150224"/>
                </a:cubicBezTo>
                <a:cubicBezTo>
                  <a:pt x="33629" y="150224"/>
                  <a:pt x="0" y="116595"/>
                  <a:pt x="0" y="75112"/>
                </a:cubicBezTo>
                <a:cubicBezTo>
                  <a:pt x="0" y="33629"/>
                  <a:pt x="33629" y="0"/>
                  <a:pt x="75112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0" name="MH_Number_2"/>
          <p:cNvSpPr/>
          <p:nvPr>
            <p:custDataLst>
              <p:tags r:id="rId18"/>
            </p:custDataLst>
          </p:nvPr>
        </p:nvSpPr>
        <p:spPr>
          <a:xfrm flipH="1">
            <a:off x="7246772" y="2062299"/>
            <a:ext cx="620236" cy="450554"/>
          </a:xfrm>
          <a:custGeom>
            <a:avLst/>
            <a:gdLst>
              <a:gd name="connsiteX0" fmla="*/ 282686 w 617200"/>
              <a:gd name="connsiteY0" fmla="*/ 0 h 565372"/>
              <a:gd name="connsiteX1" fmla="*/ 559629 w 617200"/>
              <a:gd name="connsiteY1" fmla="*/ 225715 h 565372"/>
              <a:gd name="connsiteX2" fmla="*/ 561997 w 617200"/>
              <a:gd name="connsiteY2" fmla="*/ 249209 h 565372"/>
              <a:gd name="connsiteX3" fmla="*/ 617200 w 617200"/>
              <a:gd name="connsiteY3" fmla="*/ 282687 h 565372"/>
              <a:gd name="connsiteX4" fmla="*/ 561997 w 617200"/>
              <a:gd name="connsiteY4" fmla="*/ 316164 h 565372"/>
              <a:gd name="connsiteX5" fmla="*/ 559629 w 617200"/>
              <a:gd name="connsiteY5" fmla="*/ 339657 h 565372"/>
              <a:gd name="connsiteX6" fmla="*/ 282686 w 617200"/>
              <a:gd name="connsiteY6" fmla="*/ 565372 h 565372"/>
              <a:gd name="connsiteX7" fmla="*/ 0 w 617200"/>
              <a:gd name="connsiteY7" fmla="*/ 282686 h 565372"/>
              <a:gd name="connsiteX8" fmla="*/ 282686 w 617200"/>
              <a:gd name="connsiteY8" fmla="*/ 0 h 56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7200" h="565372">
                <a:moveTo>
                  <a:pt x="282686" y="0"/>
                </a:moveTo>
                <a:cubicBezTo>
                  <a:pt x="419294" y="0"/>
                  <a:pt x="533270" y="96900"/>
                  <a:pt x="559629" y="225715"/>
                </a:cubicBezTo>
                <a:lnTo>
                  <a:pt x="561997" y="249209"/>
                </a:lnTo>
                <a:lnTo>
                  <a:pt x="617200" y="282687"/>
                </a:lnTo>
                <a:lnTo>
                  <a:pt x="561997" y="316164"/>
                </a:lnTo>
                <a:lnTo>
                  <a:pt x="559629" y="339657"/>
                </a:lnTo>
                <a:cubicBezTo>
                  <a:pt x="533270" y="468472"/>
                  <a:pt x="419294" y="565372"/>
                  <a:pt x="282686" y="565372"/>
                </a:cubicBezTo>
                <a:cubicBezTo>
                  <a:pt x="126563" y="565372"/>
                  <a:pt x="0" y="438809"/>
                  <a:pt x="0" y="282686"/>
                </a:cubicBezTo>
                <a:cubicBezTo>
                  <a:pt x="0" y="126563"/>
                  <a:pt x="126563" y="0"/>
                  <a:pt x="2826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0" bIns="0" rtlCol="0" anchor="ctr">
            <a:normAutofit/>
          </a:bodyPr>
          <a:lstStyle/>
          <a:p>
            <a:pPr algn="ctr"/>
            <a:r>
              <a:rPr lang="en-US" altLang="zh-CN" sz="2800" smtClean="0">
                <a:solidFill>
                  <a:schemeClr val="tx1"/>
                </a:solidFill>
              </a:rPr>
              <a:t>2</a:t>
            </a: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81" name="MH_Entry_2"/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 flipH="1">
            <a:off x="1340428" y="2052807"/>
            <a:ext cx="5080738" cy="479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altLang="zh-CN" sz="2500" dirty="0">
                <a:latin typeface="+mn-lt"/>
                <a:ea typeface="+mn-ea"/>
              </a:rPr>
              <a:t>ppt</a:t>
            </a:r>
            <a:r>
              <a:rPr lang="zh-CN" altLang="en-US" sz="2500" dirty="0">
                <a:latin typeface="+mn-lt"/>
                <a:ea typeface="+mn-ea"/>
              </a:rPr>
              <a:t>被解析为相应的文字块，图表等，保存在服务器上</a:t>
            </a:r>
            <a:endParaRPr lang="zh-CN" altLang="en-US" sz="2500" dirty="0">
              <a:latin typeface="+mn-lt"/>
              <a:ea typeface="+mn-ea"/>
            </a:endParaRPr>
          </a:p>
        </p:txBody>
      </p:sp>
      <p:cxnSp>
        <p:nvCxnSpPr>
          <p:cNvPr id="83" name="MH_Others_11"/>
          <p:cNvCxnSpPr/>
          <p:nvPr>
            <p:custDataLst>
              <p:tags r:id="rId20"/>
            </p:custDataLst>
          </p:nvPr>
        </p:nvCxnSpPr>
        <p:spPr>
          <a:xfrm>
            <a:off x="6686394" y="3749005"/>
            <a:ext cx="610111" cy="0"/>
          </a:xfrm>
          <a:prstGeom prst="line">
            <a:avLst/>
          </a:prstGeom>
          <a:ln w="6350">
            <a:solidFill>
              <a:srgbClr val="CF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MH_Others_12"/>
          <p:cNvSpPr/>
          <p:nvPr>
            <p:custDataLst>
              <p:tags r:id="rId21"/>
            </p:custDataLst>
          </p:nvPr>
        </p:nvSpPr>
        <p:spPr>
          <a:xfrm>
            <a:off x="6618923" y="3708128"/>
            <a:ext cx="108531" cy="86067"/>
          </a:xfrm>
          <a:custGeom>
            <a:avLst/>
            <a:gdLst>
              <a:gd name="connsiteX0" fmla="*/ 75112 w 150224"/>
              <a:gd name="connsiteY0" fmla="*/ 0 h 150224"/>
              <a:gd name="connsiteX1" fmla="*/ 150224 w 150224"/>
              <a:gd name="connsiteY1" fmla="*/ 75112 h 150224"/>
              <a:gd name="connsiteX2" fmla="*/ 75112 w 150224"/>
              <a:gd name="connsiteY2" fmla="*/ 150224 h 150224"/>
              <a:gd name="connsiteX3" fmla="*/ 0 w 150224"/>
              <a:gd name="connsiteY3" fmla="*/ 75112 h 150224"/>
              <a:gd name="connsiteX4" fmla="*/ 75112 w 150224"/>
              <a:gd name="connsiteY4" fmla="*/ 0 h 15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224" h="150224">
                <a:moveTo>
                  <a:pt x="75112" y="0"/>
                </a:moveTo>
                <a:cubicBezTo>
                  <a:pt x="116595" y="0"/>
                  <a:pt x="150224" y="33629"/>
                  <a:pt x="150224" y="75112"/>
                </a:cubicBezTo>
                <a:cubicBezTo>
                  <a:pt x="150224" y="116595"/>
                  <a:pt x="116595" y="150224"/>
                  <a:pt x="75112" y="150224"/>
                </a:cubicBezTo>
                <a:cubicBezTo>
                  <a:pt x="33629" y="150224"/>
                  <a:pt x="0" y="116595"/>
                  <a:pt x="0" y="75112"/>
                </a:cubicBezTo>
                <a:cubicBezTo>
                  <a:pt x="0" y="33629"/>
                  <a:pt x="33629" y="0"/>
                  <a:pt x="75112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5" name="MH_Number_4"/>
          <p:cNvSpPr/>
          <p:nvPr>
            <p:custDataLst>
              <p:tags r:id="rId22"/>
            </p:custDataLst>
          </p:nvPr>
        </p:nvSpPr>
        <p:spPr>
          <a:xfrm flipH="1">
            <a:off x="7246772" y="3525536"/>
            <a:ext cx="620236" cy="450554"/>
          </a:xfrm>
          <a:custGeom>
            <a:avLst/>
            <a:gdLst>
              <a:gd name="connsiteX0" fmla="*/ 282686 w 617200"/>
              <a:gd name="connsiteY0" fmla="*/ 0 h 565372"/>
              <a:gd name="connsiteX1" fmla="*/ 559629 w 617200"/>
              <a:gd name="connsiteY1" fmla="*/ 225715 h 565372"/>
              <a:gd name="connsiteX2" fmla="*/ 561997 w 617200"/>
              <a:gd name="connsiteY2" fmla="*/ 249209 h 565372"/>
              <a:gd name="connsiteX3" fmla="*/ 617200 w 617200"/>
              <a:gd name="connsiteY3" fmla="*/ 282687 h 565372"/>
              <a:gd name="connsiteX4" fmla="*/ 561997 w 617200"/>
              <a:gd name="connsiteY4" fmla="*/ 316164 h 565372"/>
              <a:gd name="connsiteX5" fmla="*/ 559629 w 617200"/>
              <a:gd name="connsiteY5" fmla="*/ 339657 h 565372"/>
              <a:gd name="connsiteX6" fmla="*/ 282686 w 617200"/>
              <a:gd name="connsiteY6" fmla="*/ 565372 h 565372"/>
              <a:gd name="connsiteX7" fmla="*/ 0 w 617200"/>
              <a:gd name="connsiteY7" fmla="*/ 282686 h 565372"/>
              <a:gd name="connsiteX8" fmla="*/ 282686 w 617200"/>
              <a:gd name="connsiteY8" fmla="*/ 0 h 56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7200" h="565372">
                <a:moveTo>
                  <a:pt x="282686" y="0"/>
                </a:moveTo>
                <a:cubicBezTo>
                  <a:pt x="419294" y="0"/>
                  <a:pt x="533270" y="96900"/>
                  <a:pt x="559629" y="225715"/>
                </a:cubicBezTo>
                <a:lnTo>
                  <a:pt x="561997" y="249209"/>
                </a:lnTo>
                <a:lnTo>
                  <a:pt x="617200" y="282687"/>
                </a:lnTo>
                <a:lnTo>
                  <a:pt x="561997" y="316164"/>
                </a:lnTo>
                <a:lnTo>
                  <a:pt x="559629" y="339657"/>
                </a:lnTo>
                <a:cubicBezTo>
                  <a:pt x="533270" y="468472"/>
                  <a:pt x="419294" y="565372"/>
                  <a:pt x="282686" y="565372"/>
                </a:cubicBezTo>
                <a:cubicBezTo>
                  <a:pt x="126563" y="565372"/>
                  <a:pt x="0" y="438809"/>
                  <a:pt x="0" y="282686"/>
                </a:cubicBezTo>
                <a:cubicBezTo>
                  <a:pt x="0" y="126563"/>
                  <a:pt x="126563" y="0"/>
                  <a:pt x="2826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0" bIns="0" rtlCol="0" anchor="ctr">
            <a:normAutofit/>
          </a:bodyPr>
          <a:lstStyle/>
          <a:p>
            <a:pPr algn="ctr"/>
            <a:r>
              <a:rPr lang="en-US" altLang="zh-CN" sz="2800" smtClean="0">
                <a:solidFill>
                  <a:schemeClr val="tx1"/>
                </a:solidFill>
              </a:rPr>
              <a:t>4</a:t>
            </a: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86" name="MH_Entry_4"/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 flipH="1">
            <a:off x="1340428" y="3515944"/>
            <a:ext cx="5080738" cy="479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1900" dirty="0">
                <a:latin typeface="+mn-lt"/>
                <a:ea typeface="+mn-ea"/>
              </a:rPr>
              <a:t>用户的笔记被保存在服务器上的数据库中，可以在多个平台间同步</a:t>
            </a:r>
            <a:endParaRPr lang="zh-CN" altLang="en-US" sz="1900" dirty="0">
              <a:latin typeface="+mn-lt"/>
              <a:ea typeface="+mn-ea"/>
            </a:endParaRPr>
          </a:p>
        </p:txBody>
      </p:sp>
      <p:cxnSp>
        <p:nvCxnSpPr>
          <p:cNvPr id="88" name="MH_Others_13"/>
          <p:cNvCxnSpPr/>
          <p:nvPr>
            <p:custDataLst>
              <p:tags r:id="rId24"/>
            </p:custDataLst>
          </p:nvPr>
        </p:nvCxnSpPr>
        <p:spPr>
          <a:xfrm>
            <a:off x="6686394" y="5214581"/>
            <a:ext cx="610111" cy="0"/>
          </a:xfrm>
          <a:prstGeom prst="line">
            <a:avLst/>
          </a:prstGeom>
          <a:ln w="6350">
            <a:solidFill>
              <a:srgbClr val="CFCF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MH_Others_14"/>
          <p:cNvSpPr/>
          <p:nvPr>
            <p:custDataLst>
              <p:tags r:id="rId25"/>
            </p:custDataLst>
          </p:nvPr>
        </p:nvSpPr>
        <p:spPr>
          <a:xfrm>
            <a:off x="6618923" y="5173702"/>
            <a:ext cx="108531" cy="86067"/>
          </a:xfrm>
          <a:custGeom>
            <a:avLst/>
            <a:gdLst>
              <a:gd name="connsiteX0" fmla="*/ 75112 w 150224"/>
              <a:gd name="connsiteY0" fmla="*/ 0 h 150224"/>
              <a:gd name="connsiteX1" fmla="*/ 150224 w 150224"/>
              <a:gd name="connsiteY1" fmla="*/ 75112 h 150224"/>
              <a:gd name="connsiteX2" fmla="*/ 75112 w 150224"/>
              <a:gd name="connsiteY2" fmla="*/ 150224 h 150224"/>
              <a:gd name="connsiteX3" fmla="*/ 0 w 150224"/>
              <a:gd name="connsiteY3" fmla="*/ 75112 h 150224"/>
              <a:gd name="connsiteX4" fmla="*/ 75112 w 150224"/>
              <a:gd name="connsiteY4" fmla="*/ 0 h 15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224" h="150224">
                <a:moveTo>
                  <a:pt x="75112" y="0"/>
                </a:moveTo>
                <a:cubicBezTo>
                  <a:pt x="116595" y="0"/>
                  <a:pt x="150224" y="33629"/>
                  <a:pt x="150224" y="75112"/>
                </a:cubicBezTo>
                <a:cubicBezTo>
                  <a:pt x="150224" y="116595"/>
                  <a:pt x="116595" y="150224"/>
                  <a:pt x="75112" y="150224"/>
                </a:cubicBezTo>
                <a:cubicBezTo>
                  <a:pt x="33629" y="150224"/>
                  <a:pt x="0" y="116595"/>
                  <a:pt x="0" y="75112"/>
                </a:cubicBezTo>
                <a:cubicBezTo>
                  <a:pt x="0" y="33629"/>
                  <a:pt x="33629" y="0"/>
                  <a:pt x="75112" y="0"/>
                </a:cubicBezTo>
                <a:close/>
              </a:path>
            </a:pathLst>
          </a:cu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0" name="MH_Number_6"/>
          <p:cNvSpPr/>
          <p:nvPr>
            <p:custDataLst>
              <p:tags r:id="rId26"/>
            </p:custDataLst>
          </p:nvPr>
        </p:nvSpPr>
        <p:spPr>
          <a:xfrm flipH="1">
            <a:off x="7246772" y="4988774"/>
            <a:ext cx="620236" cy="450554"/>
          </a:xfrm>
          <a:custGeom>
            <a:avLst/>
            <a:gdLst>
              <a:gd name="connsiteX0" fmla="*/ 282686 w 617200"/>
              <a:gd name="connsiteY0" fmla="*/ 0 h 565372"/>
              <a:gd name="connsiteX1" fmla="*/ 559629 w 617200"/>
              <a:gd name="connsiteY1" fmla="*/ 225715 h 565372"/>
              <a:gd name="connsiteX2" fmla="*/ 561997 w 617200"/>
              <a:gd name="connsiteY2" fmla="*/ 249209 h 565372"/>
              <a:gd name="connsiteX3" fmla="*/ 617200 w 617200"/>
              <a:gd name="connsiteY3" fmla="*/ 282687 h 565372"/>
              <a:gd name="connsiteX4" fmla="*/ 561997 w 617200"/>
              <a:gd name="connsiteY4" fmla="*/ 316164 h 565372"/>
              <a:gd name="connsiteX5" fmla="*/ 559629 w 617200"/>
              <a:gd name="connsiteY5" fmla="*/ 339657 h 565372"/>
              <a:gd name="connsiteX6" fmla="*/ 282686 w 617200"/>
              <a:gd name="connsiteY6" fmla="*/ 565372 h 565372"/>
              <a:gd name="connsiteX7" fmla="*/ 0 w 617200"/>
              <a:gd name="connsiteY7" fmla="*/ 282686 h 565372"/>
              <a:gd name="connsiteX8" fmla="*/ 282686 w 617200"/>
              <a:gd name="connsiteY8" fmla="*/ 0 h 56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7200" h="565372">
                <a:moveTo>
                  <a:pt x="282686" y="0"/>
                </a:moveTo>
                <a:cubicBezTo>
                  <a:pt x="419294" y="0"/>
                  <a:pt x="533270" y="96900"/>
                  <a:pt x="559629" y="225715"/>
                </a:cubicBezTo>
                <a:lnTo>
                  <a:pt x="561997" y="249209"/>
                </a:lnTo>
                <a:lnTo>
                  <a:pt x="617200" y="282687"/>
                </a:lnTo>
                <a:lnTo>
                  <a:pt x="561997" y="316164"/>
                </a:lnTo>
                <a:lnTo>
                  <a:pt x="559629" y="339657"/>
                </a:lnTo>
                <a:cubicBezTo>
                  <a:pt x="533270" y="468472"/>
                  <a:pt x="419294" y="565372"/>
                  <a:pt x="282686" y="565372"/>
                </a:cubicBezTo>
                <a:cubicBezTo>
                  <a:pt x="126563" y="565372"/>
                  <a:pt x="0" y="438809"/>
                  <a:pt x="0" y="282686"/>
                </a:cubicBezTo>
                <a:cubicBezTo>
                  <a:pt x="0" y="126563"/>
                  <a:pt x="126563" y="0"/>
                  <a:pt x="2826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0" bIns="0" rtlCol="0" anchor="ctr">
            <a:normAutofit/>
          </a:bodyPr>
          <a:lstStyle/>
          <a:p>
            <a:pPr algn="ctr"/>
            <a:r>
              <a:rPr lang="en-US" altLang="zh-CN" sz="2800" smtClean="0">
                <a:solidFill>
                  <a:schemeClr val="tx1"/>
                </a:solidFill>
              </a:rPr>
              <a:t>6</a:t>
            </a: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91" name="MH_Entry_6"/>
          <p:cNvSpPr txBox="1">
            <a:spLocks noChangeArrowheads="1"/>
          </p:cNvSpPr>
          <p:nvPr>
            <p:custDataLst>
              <p:tags r:id="rId27"/>
            </p:custDataLst>
          </p:nvPr>
        </p:nvSpPr>
        <p:spPr bwMode="auto">
          <a:xfrm flipH="1">
            <a:off x="1340428" y="4981520"/>
            <a:ext cx="5080738" cy="479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zh-CN" altLang="en-US" sz="1900" dirty="0">
                <a:latin typeface="+mn-lt"/>
                <a:ea typeface="+mn-ea"/>
              </a:rPr>
              <a:t>用户可以随时随地在</a:t>
            </a:r>
            <a:r>
              <a:rPr lang="en-US" altLang="zh-CN" sz="1900" dirty="0">
                <a:latin typeface="+mn-lt"/>
                <a:ea typeface="+mn-ea"/>
              </a:rPr>
              <a:t>PC</a:t>
            </a:r>
            <a:r>
              <a:rPr lang="zh-CN" altLang="en-US" sz="1900" dirty="0">
                <a:latin typeface="+mn-lt"/>
                <a:ea typeface="+mn-ea"/>
              </a:rPr>
              <a:t>或手机上查看自己的笔记或他人分享的笔记</a:t>
            </a:r>
            <a:endParaRPr lang="zh-CN" altLang="en-US" sz="1900" dirty="0">
              <a:latin typeface="+mn-lt"/>
              <a:ea typeface="+mn-ea"/>
            </a:endParaRPr>
          </a:p>
        </p:txBody>
      </p:sp>
    </p:spTree>
    <p:custDataLst>
      <p:tags r:id="rId2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81" grpId="0"/>
      <p:bldP spid="64" grpId="0"/>
      <p:bldP spid="86" grpId="0"/>
      <p:bldP spid="74" grpId="0"/>
      <p:bldP spid="91" grpId="0"/>
      <p:bldP spid="36" grpId="0" animBg="1"/>
      <p:bldP spid="36" grpId="1" animBg="1"/>
      <p:bldP spid="36" grpId="2" animBg="1"/>
      <p:bldP spid="36" grpId="3" animBg="1"/>
      <p:bldP spid="36" grpId="4" animBg="1"/>
      <p:bldP spid="36" grpId="5" animBg="1"/>
      <p:bldP spid="36" grpId="6" animBg="1"/>
      <p:bldP spid="36" grpId="7" animBg="1"/>
      <p:bldP spid="36" grpId="8" animBg="1"/>
      <p:bldP spid="36" grpId="9" animBg="1"/>
      <p:bldP spid="36" grpId="1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 26"/>
          <p:cNvSpPr/>
          <p:nvPr>
            <p:custDataLst>
              <p:tags r:id="rId1"/>
            </p:custDataLst>
          </p:nvPr>
        </p:nvSpPr>
        <p:spPr>
          <a:xfrm>
            <a:off x="5135097" y="4544385"/>
            <a:ext cx="1841911" cy="1133657"/>
          </a:xfrm>
          <a:custGeom>
            <a:avLst/>
            <a:gdLst>
              <a:gd name="connsiteX0" fmla="*/ 226771 w 907085"/>
              <a:gd name="connsiteY0" fmla="*/ 0 h 768096"/>
              <a:gd name="connsiteX1" fmla="*/ 21946 w 907085"/>
              <a:gd name="connsiteY1" fmla="*/ 365760 h 768096"/>
              <a:gd name="connsiteX2" fmla="*/ 0 w 907085"/>
              <a:gd name="connsiteY2" fmla="*/ 416966 h 768096"/>
              <a:gd name="connsiteX3" fmla="*/ 219456 w 907085"/>
              <a:gd name="connsiteY3" fmla="*/ 768096 h 768096"/>
              <a:gd name="connsiteX4" fmla="*/ 680314 w 907085"/>
              <a:gd name="connsiteY4" fmla="*/ 768096 h 768096"/>
              <a:gd name="connsiteX5" fmla="*/ 907085 w 907085"/>
              <a:gd name="connsiteY5" fmla="*/ 395021 h 768096"/>
              <a:gd name="connsiteX6" fmla="*/ 702259 w 907085"/>
              <a:gd name="connsiteY6" fmla="*/ 21946 h 768096"/>
              <a:gd name="connsiteX7" fmla="*/ 226771 w 907085"/>
              <a:gd name="connsiteY7" fmla="*/ 0 h 768096"/>
              <a:gd name="connsiteX0-1" fmla="*/ 226771 w 907085"/>
              <a:gd name="connsiteY0-2" fmla="*/ 0 h 768096"/>
              <a:gd name="connsiteX1-3" fmla="*/ 21946 w 907085"/>
              <a:gd name="connsiteY1-4" fmla="*/ 365760 h 768096"/>
              <a:gd name="connsiteX2-5" fmla="*/ 0 w 907085"/>
              <a:gd name="connsiteY2-6" fmla="*/ 416966 h 768096"/>
              <a:gd name="connsiteX3-7" fmla="*/ 219456 w 907085"/>
              <a:gd name="connsiteY3-8" fmla="*/ 768096 h 768096"/>
              <a:gd name="connsiteX4-9" fmla="*/ 680314 w 907085"/>
              <a:gd name="connsiteY4-10" fmla="*/ 768096 h 768096"/>
              <a:gd name="connsiteX5-11" fmla="*/ 907085 w 907085"/>
              <a:gd name="connsiteY5-12" fmla="*/ 395021 h 768096"/>
              <a:gd name="connsiteX6-13" fmla="*/ 687628 w 907085"/>
              <a:gd name="connsiteY6-14" fmla="*/ 7316 h 768096"/>
              <a:gd name="connsiteX7-15" fmla="*/ 226771 w 907085"/>
              <a:gd name="connsiteY7-16" fmla="*/ 0 h 76809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907085" h="768096">
                <a:moveTo>
                  <a:pt x="226771" y="0"/>
                </a:moveTo>
                <a:lnTo>
                  <a:pt x="21946" y="365760"/>
                </a:lnTo>
                <a:lnTo>
                  <a:pt x="0" y="416966"/>
                </a:lnTo>
                <a:lnTo>
                  <a:pt x="219456" y="768096"/>
                </a:lnTo>
                <a:lnTo>
                  <a:pt x="680314" y="768096"/>
                </a:lnTo>
                <a:lnTo>
                  <a:pt x="907085" y="395021"/>
                </a:lnTo>
                <a:lnTo>
                  <a:pt x="687628" y="7316"/>
                </a:lnTo>
                <a:lnTo>
                  <a:pt x="226771" y="0"/>
                </a:lnTo>
                <a:close/>
              </a:path>
            </a:pathLst>
          </a:custGeom>
          <a:solidFill>
            <a:schemeClr val="tx1">
              <a:lumMod val="85000"/>
            </a:schemeClr>
          </a:solidFill>
          <a:ln w="3175" cap="flat" cmpd="thickThin" algn="ctr">
            <a:noFill/>
            <a:prstDash val="solid"/>
          </a:ln>
          <a:effectLst/>
          <a:scene3d>
            <a:camera prst="orthographicFront"/>
            <a:lightRig rig="threePt" dir="t"/>
          </a:scene3d>
          <a:sp3d/>
        </p:spPr>
        <p:txBody>
          <a:bodyPr wrap="square" anchor="ctr">
            <a:normAutofit/>
          </a:bodyPr>
          <a:lstStyle/>
          <a:p>
            <a:pPr algn="ctr" eaLnBrk="1" hangingPunct="1">
              <a:lnSpc>
                <a:spcPct val="75000"/>
              </a:lnSpc>
              <a:defRPr/>
            </a:pPr>
            <a:endParaRPr lang="zh-CN" altLang="en-US" sz="1300" kern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1" name="任意多边形 20"/>
          <p:cNvSpPr/>
          <p:nvPr>
            <p:custDataLst>
              <p:tags r:id="rId2"/>
            </p:custDataLst>
          </p:nvPr>
        </p:nvSpPr>
        <p:spPr>
          <a:xfrm>
            <a:off x="4897431" y="3648258"/>
            <a:ext cx="2302388" cy="788161"/>
          </a:xfrm>
          <a:custGeom>
            <a:avLst/>
            <a:gdLst>
              <a:gd name="connsiteX0" fmla="*/ 0 w 1133856"/>
              <a:gd name="connsiteY0" fmla="*/ 0 h 534010"/>
              <a:gd name="connsiteX1" fmla="*/ 1133856 w 1133856"/>
              <a:gd name="connsiteY1" fmla="*/ 0 h 534010"/>
              <a:gd name="connsiteX2" fmla="*/ 804672 w 1133856"/>
              <a:gd name="connsiteY2" fmla="*/ 534010 h 534010"/>
              <a:gd name="connsiteX3" fmla="*/ 351129 w 1133856"/>
              <a:gd name="connsiteY3" fmla="*/ 534010 h 534010"/>
              <a:gd name="connsiteX4" fmla="*/ 0 w 1133856"/>
              <a:gd name="connsiteY4" fmla="*/ 0 h 534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856" h="534010">
                <a:moveTo>
                  <a:pt x="0" y="0"/>
                </a:moveTo>
                <a:lnTo>
                  <a:pt x="1133856" y="0"/>
                </a:lnTo>
                <a:lnTo>
                  <a:pt x="804672" y="534010"/>
                </a:lnTo>
                <a:lnTo>
                  <a:pt x="351129" y="53401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38100" cap="flat" cmpd="thickThin" algn="ctr">
            <a:noFill/>
            <a:prstDash val="solid"/>
          </a:ln>
          <a:effectLst/>
          <a:scene3d>
            <a:camera prst="orthographicFront"/>
            <a:lightRig rig="threePt" dir="t"/>
          </a:scene3d>
          <a:sp3d/>
        </p:spPr>
        <p:txBody>
          <a:bodyPr wrap="square" lIns="0" tIns="0" rIns="0" bIns="0" anchor="ctr">
            <a:normAutofit/>
          </a:bodyPr>
          <a:lstStyle/>
          <a:p>
            <a:pPr algn="ctr" eaLnBrk="1" hangingPunct="1">
              <a:defRPr/>
            </a:pPr>
            <a:r>
              <a:rPr lang="zh-CN" altLang="en-US" sz="2400" kern="0" dirty="0"/>
              <a:t>服务器</a:t>
            </a:r>
            <a:endParaRPr lang="zh-CN" altLang="en-US" sz="2400" kern="0" dirty="0"/>
          </a:p>
        </p:txBody>
      </p:sp>
      <p:sp>
        <p:nvSpPr>
          <p:cNvPr id="36" name="直角三角形 35"/>
          <p:cNvSpPr/>
          <p:nvPr>
            <p:custDataLst>
              <p:tags r:id="rId3"/>
            </p:custDataLst>
          </p:nvPr>
        </p:nvSpPr>
        <p:spPr>
          <a:xfrm rot="7634161">
            <a:off x="5794990" y="3224738"/>
            <a:ext cx="484212" cy="666180"/>
          </a:xfrm>
          <a:prstGeom prst="rtTriangle">
            <a:avLst/>
          </a:prstGeom>
          <a:solidFill>
            <a:schemeClr val="accent1"/>
          </a:solidFill>
          <a:ln w="38100" cap="flat" cmpd="thickThin" algn="ctr">
            <a:noFill/>
            <a:prstDash val="solid"/>
          </a:ln>
          <a:effectLst/>
          <a:scene3d>
            <a:camera prst="orthographicFront"/>
            <a:lightRig rig="flat" dir="t">
              <a:rot lat="0" lon="0" rev="5400000"/>
            </a:lightRig>
          </a:scene3d>
          <a:sp3d/>
        </p:spPr>
        <p:txBody>
          <a:bodyPr wrap="square" anchor="ctr">
            <a:normAutofit fontScale="45000" lnSpcReduction="20000"/>
          </a:bodyPr>
          <a:lstStyle/>
          <a:p>
            <a:pPr algn="ctr" eaLnBrk="1" hangingPunct="1">
              <a:defRPr/>
            </a:pPr>
            <a:endParaRPr lang="zh-CN" altLang="en-US" kern="0">
              <a:solidFill>
                <a:srgbClr val="FFFFFF"/>
              </a:solidFill>
              <a:effectLst>
                <a:outerShdw blurRad="292100" dist="38100" dir="2700000" sx="101000" sy="101000" algn="tl" rotWithShape="0">
                  <a:srgbClr val="080808"/>
                </a:outerShdw>
              </a:effectLst>
            </a:endParaRPr>
          </a:p>
        </p:txBody>
      </p:sp>
      <p:sp>
        <p:nvSpPr>
          <p:cNvPr id="28" name="文本框 47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264534" y="1865101"/>
            <a:ext cx="3568375" cy="1716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MongoDB</a:t>
            </a:r>
            <a:r>
              <a:rPr lang="zh-CN" altLang="en-US" dirty="0">
                <a:solidFill>
                  <a:schemeClr val="accent1"/>
                </a:solidFill>
                <a:latin typeface="+mn-lt"/>
                <a:ea typeface="+mn-ea"/>
              </a:rPr>
              <a:t>，</a:t>
            </a: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Node.js</a:t>
            </a:r>
            <a:r>
              <a:rPr lang="zh-CN" altLang="en-US" dirty="0">
                <a:solidFill>
                  <a:schemeClr val="accent1"/>
                </a:solidFill>
                <a:latin typeface="+mn-lt"/>
                <a:ea typeface="+mn-ea"/>
              </a:rPr>
              <a:t>，</a:t>
            </a: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Java</a:t>
            </a:r>
            <a:r>
              <a:rPr lang="zh-CN" altLang="en-US" dirty="0">
                <a:solidFill>
                  <a:schemeClr val="accent1"/>
                </a:solidFill>
                <a:latin typeface="+mn-lt"/>
                <a:ea typeface="+mn-ea"/>
              </a:rPr>
              <a:t>，</a:t>
            </a: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Tengine</a:t>
            </a:r>
            <a:r>
              <a:rPr lang="zh-CN" altLang="en-US" dirty="0">
                <a:solidFill>
                  <a:schemeClr val="accent1"/>
                </a:solidFill>
                <a:latin typeface="+mn-lt"/>
                <a:ea typeface="+mn-ea"/>
              </a:rPr>
              <a:t>，</a:t>
            </a: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PHP</a:t>
            </a:r>
            <a:endParaRPr lang="en-US" altLang="zh-CN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24" name="任意多边形 23"/>
          <p:cNvSpPr/>
          <p:nvPr>
            <p:custDataLst>
              <p:tags r:id="rId5"/>
            </p:custDataLst>
          </p:nvPr>
        </p:nvSpPr>
        <p:spPr>
          <a:xfrm>
            <a:off x="6665072" y="5181392"/>
            <a:ext cx="1752784" cy="1338794"/>
          </a:xfrm>
          <a:custGeom>
            <a:avLst/>
            <a:gdLst>
              <a:gd name="connsiteX0" fmla="*/ 234086 w 863193"/>
              <a:gd name="connsiteY0" fmla="*/ 0 h 907085"/>
              <a:gd name="connsiteX1" fmla="*/ 0 w 863193"/>
              <a:gd name="connsiteY1" fmla="*/ 373075 h 907085"/>
              <a:gd name="connsiteX2" fmla="*/ 314553 w 863193"/>
              <a:gd name="connsiteY2" fmla="*/ 907085 h 907085"/>
              <a:gd name="connsiteX3" fmla="*/ 863193 w 863193"/>
              <a:gd name="connsiteY3" fmla="*/ 14630 h 907085"/>
              <a:gd name="connsiteX4" fmla="*/ 234086 w 863193"/>
              <a:gd name="connsiteY4" fmla="*/ 0 h 90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193" h="907085">
                <a:moveTo>
                  <a:pt x="234086" y="0"/>
                </a:moveTo>
                <a:lnTo>
                  <a:pt x="0" y="373075"/>
                </a:lnTo>
                <a:lnTo>
                  <a:pt x="314553" y="907085"/>
                </a:lnTo>
                <a:lnTo>
                  <a:pt x="863193" y="14630"/>
                </a:lnTo>
                <a:lnTo>
                  <a:pt x="234086" y="0"/>
                </a:lnTo>
                <a:close/>
              </a:path>
            </a:pathLst>
          </a:custGeom>
          <a:solidFill>
            <a:schemeClr val="accent2"/>
          </a:solidFill>
          <a:ln w="38100" cap="flat" cmpd="thickThin" algn="ctr">
            <a:noFill/>
            <a:prstDash val="solid"/>
          </a:ln>
          <a:effectLst/>
          <a:scene3d>
            <a:camera prst="orthographicFront"/>
            <a:lightRig rig="threePt" dir="t"/>
          </a:scene3d>
          <a:sp3d/>
        </p:spPr>
        <p:txBody>
          <a:bodyPr wrap="square" lIns="0" tIns="0" rIns="144000" bIns="252000" anchor="ctr">
            <a:normAutofit/>
          </a:bodyPr>
          <a:lstStyle/>
          <a:p>
            <a:pPr algn="ctr" eaLnBrk="1" hangingPunct="1">
              <a:lnSpc>
                <a:spcPct val="80000"/>
              </a:lnSpc>
              <a:defRPr/>
            </a:pPr>
            <a:r>
              <a:rPr lang="zh-CN" altLang="en-US" sz="2400" kern="0" dirty="0"/>
              <a:t>手机</a:t>
            </a:r>
            <a:endParaRPr lang="zh-CN" altLang="en-US" sz="2400" kern="0" dirty="0"/>
          </a:p>
        </p:txBody>
      </p:sp>
      <p:sp>
        <p:nvSpPr>
          <p:cNvPr id="40" name="直角三角形 39"/>
          <p:cNvSpPr/>
          <p:nvPr>
            <p:custDataLst>
              <p:tags r:id="rId6"/>
            </p:custDataLst>
          </p:nvPr>
        </p:nvSpPr>
        <p:spPr>
          <a:xfrm rot="15353492">
            <a:off x="7701880" y="5603092"/>
            <a:ext cx="484212" cy="666180"/>
          </a:xfrm>
          <a:prstGeom prst="rtTriangle">
            <a:avLst/>
          </a:prstGeom>
          <a:solidFill>
            <a:schemeClr val="accent2"/>
          </a:solidFill>
          <a:ln w="38100" cap="flat" cmpd="thickThin" algn="ctr">
            <a:noFill/>
            <a:prstDash val="solid"/>
          </a:ln>
          <a:effectLst/>
          <a:scene3d>
            <a:camera prst="orthographicFront"/>
            <a:lightRig rig="flat" dir="t">
              <a:rot lat="0" lon="0" rev="5400000"/>
            </a:lightRig>
          </a:scene3d>
          <a:sp3d/>
        </p:spPr>
        <p:txBody>
          <a:bodyPr wrap="square" anchor="ctr">
            <a:normAutofit fontScale="55000" lnSpcReduction="20000"/>
          </a:bodyPr>
          <a:lstStyle/>
          <a:p>
            <a:pPr algn="ctr" eaLnBrk="1" hangingPunct="1">
              <a:lnSpc>
                <a:spcPct val="80000"/>
              </a:lnSpc>
              <a:defRPr/>
            </a:pPr>
            <a:endParaRPr lang="zh-CN" altLang="en-US" sz="1600" kern="0">
              <a:solidFill>
                <a:srgbClr val="FFFFFF"/>
              </a:solidFill>
              <a:effectLst>
                <a:outerShdw blurRad="292100" dist="38100" dir="2700000" sx="101000" sy="101000" algn="tl" rotWithShape="0">
                  <a:srgbClr val="080808"/>
                </a:outerShdw>
              </a:effectLst>
            </a:endParaRPr>
          </a:p>
        </p:txBody>
      </p:sp>
      <p:sp>
        <p:nvSpPr>
          <p:cNvPr id="31" name="文本框 47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8433269" y="5350203"/>
            <a:ext cx="3568375" cy="1407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chemeClr val="accent1"/>
                </a:solidFill>
                <a:latin typeface="+mn-lt"/>
                <a:ea typeface="+mn-ea"/>
              </a:rPr>
              <a:t>基于微信的</a:t>
            </a: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SPA</a:t>
            </a:r>
            <a:r>
              <a:rPr lang="zh-CN" altLang="en-US" dirty="0">
                <a:solidFill>
                  <a:schemeClr val="accent1"/>
                </a:solidFill>
                <a:latin typeface="+mn-lt"/>
                <a:ea typeface="+mn-ea"/>
              </a:rPr>
              <a:t>，</a:t>
            </a: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Jquery,Jquery-WeUI</a:t>
            </a:r>
            <a:endParaRPr lang="en-US" altLang="zh-CN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26" name="任意多边形 25"/>
          <p:cNvSpPr/>
          <p:nvPr>
            <p:custDataLst>
              <p:tags r:id="rId8"/>
            </p:custDataLst>
          </p:nvPr>
        </p:nvSpPr>
        <p:spPr>
          <a:xfrm>
            <a:off x="3664542" y="5181392"/>
            <a:ext cx="1782494" cy="1360387"/>
          </a:xfrm>
          <a:custGeom>
            <a:avLst/>
            <a:gdLst>
              <a:gd name="connsiteX0" fmla="*/ 658368 w 877824"/>
              <a:gd name="connsiteY0" fmla="*/ 0 h 921715"/>
              <a:gd name="connsiteX1" fmla="*/ 877824 w 877824"/>
              <a:gd name="connsiteY1" fmla="*/ 387705 h 921715"/>
              <a:gd name="connsiteX2" fmla="*/ 563271 w 877824"/>
              <a:gd name="connsiteY2" fmla="*/ 921715 h 921715"/>
              <a:gd name="connsiteX3" fmla="*/ 0 w 877824"/>
              <a:gd name="connsiteY3" fmla="*/ 7315 h 921715"/>
              <a:gd name="connsiteX4" fmla="*/ 658368 w 877824"/>
              <a:gd name="connsiteY4" fmla="*/ 0 h 921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7824" h="921715">
                <a:moveTo>
                  <a:pt x="658368" y="0"/>
                </a:moveTo>
                <a:lnTo>
                  <a:pt x="877824" y="387705"/>
                </a:lnTo>
                <a:lnTo>
                  <a:pt x="563271" y="921715"/>
                </a:lnTo>
                <a:lnTo>
                  <a:pt x="0" y="7315"/>
                </a:lnTo>
                <a:lnTo>
                  <a:pt x="658368" y="0"/>
                </a:lnTo>
                <a:close/>
              </a:path>
            </a:pathLst>
          </a:custGeom>
          <a:solidFill>
            <a:schemeClr val="accent2"/>
          </a:solidFill>
          <a:ln w="38100" cap="flat" cmpd="thickThin" algn="ctr">
            <a:noFill/>
            <a:prstDash val="solid"/>
          </a:ln>
          <a:effectLst/>
          <a:scene3d>
            <a:camera prst="orthographicFront"/>
            <a:lightRig rig="threePt" dir="t"/>
          </a:scene3d>
          <a:sp3d/>
        </p:spPr>
        <p:txBody>
          <a:bodyPr wrap="square" lIns="144000" tIns="0" rIns="0" bIns="324000" anchor="ctr">
            <a:normAutofit/>
          </a:bodyPr>
          <a:lstStyle/>
          <a:p>
            <a:pPr algn="ctr" eaLnBrk="1" hangingPunct="1">
              <a:defRPr/>
            </a:pPr>
            <a:r>
              <a:rPr lang="zh-CN" altLang="en-US" sz="2400" kern="0" dirty="0"/>
              <a:t>电脑</a:t>
            </a:r>
            <a:endParaRPr lang="zh-CN" altLang="en-US" sz="2400" kern="0" dirty="0"/>
          </a:p>
        </p:txBody>
      </p:sp>
      <p:sp>
        <p:nvSpPr>
          <p:cNvPr id="38" name="直角三角形 37"/>
          <p:cNvSpPr/>
          <p:nvPr>
            <p:custDataLst>
              <p:tags r:id="rId9"/>
            </p:custDataLst>
          </p:nvPr>
        </p:nvSpPr>
        <p:spPr>
          <a:xfrm rot="856733">
            <a:off x="3825409" y="5730276"/>
            <a:ext cx="666180" cy="484212"/>
          </a:xfrm>
          <a:prstGeom prst="rtTriangle">
            <a:avLst/>
          </a:prstGeom>
          <a:solidFill>
            <a:schemeClr val="accent2"/>
          </a:solidFill>
          <a:ln w="38100" cap="flat" cmpd="thickThin" algn="ctr">
            <a:noFill/>
            <a:prstDash val="solid"/>
          </a:ln>
          <a:effectLst/>
          <a:scene3d>
            <a:camera prst="orthographicFront"/>
            <a:lightRig rig="flat" dir="t">
              <a:rot lat="0" lon="0" rev="5400000"/>
            </a:lightRig>
          </a:scene3d>
          <a:sp3d/>
        </p:spPr>
        <p:txBody>
          <a:bodyPr wrap="square" anchor="ctr">
            <a:normAutofit fontScale="25000" lnSpcReduction="20000"/>
          </a:bodyPr>
          <a:lstStyle/>
          <a:p>
            <a:pPr algn="ctr" eaLnBrk="1" hangingPunct="1">
              <a:defRPr/>
            </a:pPr>
            <a:endParaRPr lang="zh-CN" altLang="en-US" kern="0">
              <a:solidFill>
                <a:srgbClr val="FFFFFF"/>
              </a:solidFill>
              <a:effectLst>
                <a:outerShdw blurRad="292100" dist="38100" dir="2700000" sx="101000" sy="101000" algn="tl" rotWithShape="0">
                  <a:srgbClr val="080808"/>
                </a:outerShdw>
              </a:effectLst>
            </a:endParaRPr>
          </a:p>
        </p:txBody>
      </p:sp>
      <p:sp>
        <p:nvSpPr>
          <p:cNvPr id="33" name="文本框 47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84340" y="5350203"/>
            <a:ext cx="3568375" cy="1407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20000"/>
              </a:lnSpc>
              <a:defRPr/>
            </a:pP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QQ</a:t>
            </a:r>
            <a:r>
              <a:rPr lang="zh-CN" altLang="en-US" dirty="0">
                <a:solidFill>
                  <a:schemeClr val="accent1"/>
                </a:solidFill>
                <a:latin typeface="+mn-lt"/>
                <a:ea typeface="+mn-ea"/>
              </a:rPr>
              <a:t>互联，</a:t>
            </a: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Bootstrap</a:t>
            </a:r>
            <a:r>
              <a:rPr lang="zh-CN" altLang="en-US" dirty="0">
                <a:solidFill>
                  <a:schemeClr val="accent1"/>
                </a:solidFill>
                <a:latin typeface="+mn-lt"/>
                <a:ea typeface="+mn-ea"/>
              </a:rPr>
              <a:t>，</a:t>
            </a: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Jquery</a:t>
            </a:r>
            <a:endParaRPr lang="en-US" altLang="zh-CN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800987" y="233917"/>
            <a:ext cx="10590027" cy="786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ctr" fontAlgn="base">
              <a:spcBef>
                <a:spcPct val="0"/>
              </a:spcBef>
              <a:spcAft>
                <a:spcPct val="0"/>
              </a:spcAft>
              <a:defRPr sz="2800">
                <a:latin typeface="Arial" panose="020B0604020202020204" pitchFamily="34" charset="0"/>
                <a:ea typeface="黑体" panose="02010609060101010101" charset="-122"/>
                <a:cs typeface="+mj-cs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FF3300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FF3300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FF3300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FF3300"/>
                </a:solidFill>
                <a:latin typeface="Arial" panose="020B0604020202020204" pitchFamily="34" charset="0"/>
                <a:ea typeface="华文中宋" pitchFamily="2" charset="-122"/>
                <a:cs typeface="宋体" panose="02010600030101010101" pitchFamily="2" charset="-122"/>
              </a:defRPr>
            </a:lvl9pPr>
          </a:lstStyle>
          <a:p>
            <a:r>
              <a:rPr lang="zh-CN" altLang="en-US" sz="3600" dirty="0">
                <a:latin typeface="+mj-lt"/>
                <a:ea typeface="+mj-ea"/>
              </a:rPr>
              <a:t>应用架构</a:t>
            </a:r>
            <a:endParaRPr lang="zh-CN" altLang="en-US" sz="3600" dirty="0">
              <a:latin typeface="+mj-lt"/>
              <a:ea typeface="+mj-ea"/>
            </a:endParaRPr>
          </a:p>
        </p:txBody>
      </p:sp>
    </p:spTree>
    <p:custDataLst>
      <p:tags r:id="rId1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1554600" y="297958"/>
            <a:ext cx="9082800" cy="9396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zh-CN" altLang="en-US" sz="3600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欢迎页面</a:t>
            </a:r>
            <a:endParaRPr lang="zh-CN" altLang="en-US" sz="3600" dirty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图片 1" descr="D:\360data\重要数据\桌面\0.png0"/>
          <p:cNvPicPr preferRelativeResize="0"/>
          <p:nvPr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1652588" y="1418400"/>
            <a:ext cx="8886825" cy="45432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1554600" y="297958"/>
            <a:ext cx="9082800" cy="9396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zh-CN" altLang="en-US" sz="3600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创建课程</a:t>
            </a:r>
            <a:endParaRPr lang="zh-CN" altLang="en-US" sz="3600" dirty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图片 1" descr="D:\360data\重要数据\桌面\2.png2"/>
          <p:cNvPicPr preferRelativeResize="0"/>
          <p:nvPr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1652588" y="1418605"/>
            <a:ext cx="8886825" cy="454279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1554600" y="297958"/>
            <a:ext cx="9082800" cy="9396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zh-CN" altLang="en-US" sz="3600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管理自己的笔记</a:t>
            </a:r>
            <a:endParaRPr lang="zh-CN" altLang="en-US" sz="3600" dirty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图片 1" descr="D:\360data\重要数据\桌面\1.png1"/>
          <p:cNvPicPr preferRelativeResize="0"/>
          <p:nvPr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1652588" y="1418605"/>
            <a:ext cx="8886825" cy="454279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/>
              <a:t>样例展示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相信未来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1351915"/>
            <a:ext cx="10515600" cy="1176655"/>
          </a:xfrm>
        </p:spPr>
        <p:txBody>
          <a:bodyPr>
            <a:normAutofit lnSpcReduction="10000"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作者：食指(郭路生)        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dirty="0">
                <a:sym typeface="+mn-ea"/>
              </a:rPr>
              <a:t>1984</a:t>
            </a:r>
            <a:r>
              <a:rPr lang="zh-CN" altLang="en-US" dirty="0">
                <a:sym typeface="+mn-ea"/>
              </a:rPr>
              <a:t>年于北京</a:t>
            </a:r>
            <a:endParaRPr lang="zh-CN" altLang="en-US" dirty="0"/>
          </a:p>
          <a:p>
            <a:pPr marL="0" indent="0">
              <a:lnSpc>
                <a:spcPct val="150000"/>
              </a:lnSpc>
              <a:buNone/>
            </a:pPr>
            <a:endParaRPr lang="zh-CN" altLang="en-US" dirty="0"/>
          </a:p>
        </p:txBody>
      </p:sp>
      <p:pic>
        <p:nvPicPr>
          <p:cNvPr id="4" name="图片 3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5172710"/>
            <a:ext cx="2540635" cy="1689735"/>
          </a:xfrm>
          <a:prstGeom prst="rect">
            <a:avLst/>
          </a:prstGeom>
        </p:spPr>
      </p:pic>
      <p:pic>
        <p:nvPicPr>
          <p:cNvPr id="5" name="图片 4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0885" y="3318510"/>
            <a:ext cx="2858135" cy="3543935"/>
          </a:xfrm>
          <a:prstGeom prst="rect">
            <a:avLst/>
          </a:prstGeom>
        </p:spPr>
      </p:pic>
      <p:pic>
        <p:nvPicPr>
          <p:cNvPr id="6" name="图片 5" descr="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1235" y="3051810"/>
            <a:ext cx="2540635" cy="381063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4294967295"/>
            <p:custDataLst>
              <p:tags r:id="rId1"/>
            </p:custDataLst>
          </p:nvPr>
        </p:nvSpPr>
        <p:spPr>
          <a:xfrm>
            <a:off x="1905" y="1249680"/>
            <a:ext cx="12207240" cy="4666615"/>
          </a:xfrm>
        </p:spPr>
        <p:txBody>
          <a:bodyPr>
            <a:normAutofit lnSpcReduction="20000"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当蜘蛛网无情地查封了我的炉台</a:t>
            </a:r>
            <a:endParaRPr lang="zh-CN" altLang="en-US" dirty="0"/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当灰烬的余烟叹息着贫困的悲哀</a:t>
            </a:r>
            <a:endParaRPr lang="zh-CN" altLang="en-US" dirty="0"/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我依然固执地铺平失望的灰烬</a:t>
            </a:r>
            <a:endParaRPr lang="zh-CN" altLang="en-US" dirty="0"/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用美丽的雪花写下：相信未来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当我的紫葡萄化为深秋的露水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当我的鲜花依偎在别人的情怀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我依然固执地用凝霜的枯藤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ym typeface="+mn-ea"/>
              </a:rPr>
              <a:t>在凄凉的大地上写下：相信未来</a:t>
            </a:r>
            <a:endParaRPr lang="zh-CN" altLang="en-US" dirty="0">
              <a:sym typeface="+mn-ea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160433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3"/>
  <p:tag name="KSO_WM_UNIT_ID" val="custom160433_11*l_i*1_3"/>
  <p:tag name="KSO_WM_UNIT_CLEAR" val="1"/>
  <p:tag name="KSO_WM_UNIT_LAYERLEVEL" val="1_1"/>
  <p:tag name="KSO_WM_DIAGRAM_GROUP_CODE" val="l1-1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4"/>
  <p:tag name="KSO_WM_UNIT_ID" val="custom160433_11*l_i*1_4"/>
  <p:tag name="KSO_WM_UNIT_CLEAR" val="1"/>
  <p:tag name="KSO_WM_UNIT_LAYERLEVEL" val="1_1"/>
  <p:tag name="KSO_WM_DIAGRAM_GROUP_CODE" val="l1-1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h_f"/>
  <p:tag name="KSO_WM_UNIT_INDEX" val="1_1_1"/>
  <p:tag name="KSO_WM_UNIT_ID" val="custom160433_11*l_h_f*1_1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5"/>
  <p:tag name="KSO_WM_UNIT_ID" val="custom160433_11*l_i*1_5"/>
  <p:tag name="KSO_WM_UNIT_CLEAR" val="1"/>
  <p:tag name="KSO_WM_UNIT_LAYERLEVEL" val="1_1"/>
  <p:tag name="KSO_WM_DIAGRAM_GROUP_CODE" val="l1-1"/>
</p:tagLst>
</file>

<file path=ppt/tags/tag1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6"/>
  <p:tag name="KSO_WM_UNIT_ID" val="custom160433_11*l_i*1_6"/>
  <p:tag name="KSO_WM_UNIT_CLEAR" val="1"/>
  <p:tag name="KSO_WM_UNIT_LAYERLEVEL" val="1_1"/>
  <p:tag name="KSO_WM_DIAGRAM_GROUP_CODE" val="l1-1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7"/>
  <p:tag name="KSO_WM_UNIT_ID" val="custom160433_11*l_i*1_7"/>
  <p:tag name="KSO_WM_UNIT_CLEAR" val="1"/>
  <p:tag name="KSO_WM_UNIT_LAYERLEVEL" val="1_1"/>
  <p:tag name="KSO_WM_DIAGRAM_GROUP_CODE" val="l1-1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h_f"/>
  <p:tag name="KSO_WM_UNIT_INDEX" val="1_3_1"/>
  <p:tag name="KSO_WM_UNIT_ID" val="custom160433_11*l_h_f*1_3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8"/>
  <p:tag name="KSO_WM_UNIT_ID" val="custom160433_11*l_i*1_8"/>
  <p:tag name="KSO_WM_UNIT_CLEAR" val="1"/>
  <p:tag name="KSO_WM_UNIT_LAYERLEVEL" val="1_1"/>
  <p:tag name="KSO_WM_DIAGRAM_GROUP_CODE" val="l1-1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9"/>
  <p:tag name="KSO_WM_UNIT_ID" val="custom160433_11*l_i*1_9"/>
  <p:tag name="KSO_WM_UNIT_CLEAR" val="1"/>
  <p:tag name="KSO_WM_UNIT_LAYERLEVEL" val="1_1"/>
  <p:tag name="KSO_WM_DIAGRAM_GROUP_CODE" val="l1-1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10"/>
  <p:tag name="KSO_WM_UNIT_ID" val="custom160433_11*l_i*1_10"/>
  <p:tag name="KSO_WM_UNIT_CLEAR" val="1"/>
  <p:tag name="KSO_WM_UNIT_LAYERLEVEL" val="1_1"/>
  <p:tag name="KSO_WM_DIAGRAM_GROUP_CODE" val="l1-1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160433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h_f"/>
  <p:tag name="KSO_WM_UNIT_INDEX" val="1_5_1"/>
  <p:tag name="KSO_WM_UNIT_ID" val="custom160433_11*l_h_f*1_5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11"/>
  <p:tag name="KSO_WM_UNIT_ID" val="custom160433_11*l_i*1_11"/>
  <p:tag name="KSO_WM_UNIT_CLEAR" val="1"/>
  <p:tag name="KSO_WM_UNIT_LAYERLEVEL" val="1_1"/>
  <p:tag name="KSO_WM_DIAGRAM_GROUP_CODE" val="l1-1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12"/>
  <p:tag name="KSO_WM_UNIT_ID" val="custom160433_11*l_i*1_12"/>
  <p:tag name="KSO_WM_UNIT_CLEAR" val="1"/>
  <p:tag name="KSO_WM_UNIT_LAYERLEVEL" val="1_1"/>
  <p:tag name="KSO_WM_DIAGRAM_GROUP_CODE" val="l1-1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13"/>
  <p:tag name="KSO_WM_UNIT_ID" val="custom160433_11*l_i*1_13"/>
  <p:tag name="KSO_WM_UNIT_CLEAR" val="1"/>
  <p:tag name="KSO_WM_UNIT_LAYERLEVEL" val="1_1"/>
  <p:tag name="KSO_WM_DIAGRAM_GROUP_CODE" val="l1-1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h_f"/>
  <p:tag name="KSO_WM_UNIT_INDEX" val="1_2_1"/>
  <p:tag name="KSO_WM_UNIT_ID" val="custom160433_11*l_h_f*1_2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14"/>
  <p:tag name="KSO_WM_UNIT_ID" val="custom160433_11*l_i*1_14"/>
  <p:tag name="KSO_WM_UNIT_CLEAR" val="1"/>
  <p:tag name="KSO_WM_UNIT_LAYERLEVEL" val="1_1"/>
  <p:tag name="KSO_WM_DIAGRAM_GROUP_CODE" val="l1-1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15"/>
  <p:tag name="KSO_WM_UNIT_ID" val="custom160433_11*l_i*1_15"/>
  <p:tag name="KSO_WM_UNIT_CLEAR" val="1"/>
  <p:tag name="KSO_WM_UNIT_LAYERLEVEL" val="1_1"/>
  <p:tag name="KSO_WM_DIAGRAM_GROUP_CODE" val="l1-1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16"/>
  <p:tag name="KSO_WM_UNIT_ID" val="custom160433_11*l_i*1_16"/>
  <p:tag name="KSO_WM_UNIT_CLEAR" val="1"/>
  <p:tag name="KSO_WM_UNIT_LAYERLEVEL" val="1_1"/>
  <p:tag name="KSO_WM_DIAGRAM_GROUP_CODE" val="l1-1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h_f"/>
  <p:tag name="KSO_WM_UNIT_INDEX" val="1_4_1"/>
  <p:tag name="KSO_WM_UNIT_ID" val="custom160433_11*l_h_f*1_4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17"/>
  <p:tag name="KSO_WM_UNIT_ID" val="custom160433_11*l_i*1_17"/>
  <p:tag name="KSO_WM_UNIT_CLEAR" val="1"/>
  <p:tag name="KSO_WM_UNIT_LAYERLEVEL" val="1_1"/>
  <p:tag name="KSO_WM_DIAGRAM_GROUP_CODE" val="l1-1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a"/>
  <p:tag name="KSO_WM_UNIT_INDEX" val="1"/>
  <p:tag name="KSO_WM_UNIT_ID" val="custom160433_1*a*1"/>
  <p:tag name="KSO_WM_UNIT_CLEAR" val="1"/>
  <p:tag name="KSO_WM_UNIT_LAYERLEVEL" val="1"/>
  <p:tag name="KSO_WM_UNIT_VALUE" val="5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18"/>
  <p:tag name="KSO_WM_UNIT_ID" val="custom160433_11*l_i*1_18"/>
  <p:tag name="KSO_WM_UNIT_CLEAR" val="1"/>
  <p:tag name="KSO_WM_UNIT_LAYERLEVEL" val="1_1"/>
  <p:tag name="KSO_WM_DIAGRAM_GROUP_CODE" val="l1-1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19"/>
  <p:tag name="KSO_WM_UNIT_ID" val="custom160433_11*l_i*1_19"/>
  <p:tag name="KSO_WM_UNIT_CLEAR" val="1"/>
  <p:tag name="KSO_WM_UNIT_LAYERLEVEL" val="1_1"/>
  <p:tag name="KSO_WM_DIAGRAM_GROUP_CODE" val="l1-1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h_f"/>
  <p:tag name="KSO_WM_UNIT_INDEX" val="1_6_1"/>
  <p:tag name="KSO_WM_UNIT_ID" val="custom160433_11*l_h_f*1_6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33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i"/>
  <p:tag name="KSO_WM_UNIT_INDEX" val="1_1"/>
  <p:tag name="KSO_WM_UNIT_ID" val="custom160433_17*q_i*1_1"/>
  <p:tag name="KSO_WM_UNIT_CLEAR" val="1"/>
  <p:tag name="KSO_WM_UNIT_LAYERLEVEL" val="1_1"/>
  <p:tag name="KSO_WM_DIAGRAM_GROUP_CODE" val="q1-1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i"/>
  <p:tag name="KSO_WM_UNIT_INDEX" val="1_2"/>
  <p:tag name="KSO_WM_UNIT_ID" val="custom160433_17*q_i*1_2"/>
  <p:tag name="KSO_WM_UNIT_CLEAR" val="1"/>
  <p:tag name="KSO_WM_UNIT_LAYERLEVEL" val="1_1"/>
  <p:tag name="KSO_WM_DIAGRAM_GROUP_CODE" val="q1-1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i"/>
  <p:tag name="KSO_WM_UNIT_INDEX" val="1_3"/>
  <p:tag name="KSO_WM_UNIT_ID" val="custom160433_17*q_i*1_3"/>
  <p:tag name="KSO_WM_UNIT_CLEAR" val="1"/>
  <p:tag name="KSO_WM_UNIT_LAYERLEVEL" val="1_1"/>
  <p:tag name="KSO_WM_DIAGRAM_GROUP_CODE" val="q1-1"/>
</p:tagLst>
</file>

<file path=ppt/tags/tag3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h_f"/>
  <p:tag name="KSO_WM_UNIT_INDEX" val="1_1_1"/>
  <p:tag name="KSO_WM_UNIT_ID" val="custom160433_17*q_h_f*1_1_1"/>
  <p:tag name="KSO_WM_UNIT_CLEAR" val="1"/>
  <p:tag name="KSO_WM_UNIT_LAYERLEVEL" val="1_1_1"/>
  <p:tag name="KSO_WM_UNIT_VALUE" val="21"/>
  <p:tag name="KSO_WM_UNIT_HIGHLIGHT" val="0"/>
  <p:tag name="KSO_WM_UNIT_COMPATIBLE" val="0"/>
  <p:tag name="KSO_WM_UNIT_PRESET_TEXT_INDEX" val="4"/>
  <p:tag name="KSO_WM_UNIT_PRESET_TEXT_LEN" val="26"/>
  <p:tag name="KSO_WM_DIAGRAM_GROUP_CODE" val="q1-1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i"/>
  <p:tag name="KSO_WM_UNIT_INDEX" val="1_4"/>
  <p:tag name="KSO_WM_UNIT_ID" val="custom160433_17*q_i*1_4"/>
  <p:tag name="KSO_WM_UNIT_CLEAR" val="1"/>
  <p:tag name="KSO_WM_UNIT_LAYERLEVEL" val="1_1"/>
  <p:tag name="KSO_WM_DIAGRAM_GROUP_CODE" val="q1-1"/>
</p:tagLst>
</file>

<file path=ppt/tags/tag3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i"/>
  <p:tag name="KSO_WM_UNIT_INDEX" val="1_5"/>
  <p:tag name="KSO_WM_UNIT_ID" val="custom160433_17*q_i*1_5"/>
  <p:tag name="KSO_WM_UNIT_CLEAR" val="1"/>
  <p:tag name="KSO_WM_UNIT_LAYERLEVEL" val="1_1"/>
  <p:tag name="KSO_WM_DIAGRAM_GROUP_CODE" val="q1-1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b"/>
  <p:tag name="KSO_WM_UNIT_INDEX" val="1"/>
  <p:tag name="KSO_WM_UNIT_ID" val="custom160433_1*b*1"/>
  <p:tag name="KSO_WM_UNIT_CLEAR" val="1"/>
  <p:tag name="KSO_WM_UNIT_LAYERLEVEL" val="1"/>
  <p:tag name="KSO_WM_UNIT_VALUE" val="7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h_f"/>
  <p:tag name="KSO_WM_UNIT_INDEX" val="1_3_1"/>
  <p:tag name="KSO_WM_UNIT_ID" val="custom160433_17*q_h_f*1_3_1"/>
  <p:tag name="KSO_WM_UNIT_CLEAR" val="1"/>
  <p:tag name="KSO_WM_UNIT_LAYERLEVEL" val="1_1_1"/>
  <p:tag name="KSO_WM_UNIT_VALUE" val="21"/>
  <p:tag name="KSO_WM_UNIT_HIGHLIGHT" val="0"/>
  <p:tag name="KSO_WM_UNIT_COMPATIBLE" val="0"/>
  <p:tag name="KSO_WM_UNIT_PRESET_TEXT_INDEX" val="4"/>
  <p:tag name="KSO_WM_UNIT_PRESET_TEXT_LEN" val="26"/>
  <p:tag name="KSO_WM_DIAGRAM_GROUP_CODE" val="q1-1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i"/>
  <p:tag name="KSO_WM_UNIT_INDEX" val="1_6"/>
  <p:tag name="KSO_WM_UNIT_ID" val="custom160433_17*q_i*1_6"/>
  <p:tag name="KSO_WM_UNIT_CLEAR" val="1"/>
  <p:tag name="KSO_WM_UNIT_LAYERLEVEL" val="1_1"/>
  <p:tag name="KSO_WM_DIAGRAM_GROUP_CODE" val="q1-1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i"/>
  <p:tag name="KSO_WM_UNIT_INDEX" val="1_7"/>
  <p:tag name="KSO_WM_UNIT_ID" val="custom160433_17*q_i*1_7"/>
  <p:tag name="KSO_WM_UNIT_CLEAR" val="1"/>
  <p:tag name="KSO_WM_UNIT_LAYERLEVEL" val="1_1"/>
  <p:tag name="KSO_WM_DIAGRAM_GROUP_CODE" val="q1-1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h_f"/>
  <p:tag name="KSO_WM_UNIT_INDEX" val="1_2_1"/>
  <p:tag name="KSO_WM_UNIT_ID" val="custom160433_17*q_h_f*1_2_1"/>
  <p:tag name="KSO_WM_UNIT_CLEAR" val="1"/>
  <p:tag name="KSO_WM_UNIT_LAYERLEVEL" val="1_1_1"/>
  <p:tag name="KSO_WM_UNIT_VALUE" val="21"/>
  <p:tag name="KSO_WM_UNIT_HIGHLIGHT" val="0"/>
  <p:tag name="KSO_WM_UNIT_COMPATIBLE" val="0"/>
  <p:tag name="KSO_WM_UNIT_PRESET_TEXT_INDEX" val="4"/>
  <p:tag name="KSO_WM_UNIT_PRESET_TEXT_LEN" val="26"/>
  <p:tag name="KSO_WM_DIAGRAM_GROUP_CODE" val="q1-1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a"/>
  <p:tag name="KSO_WM_UNIT_INDEX" val="1"/>
  <p:tag name="KSO_WM_UNIT_ID" val="custom160433_17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5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17"/>
  <p:tag name="KSO_WM_SLIDE_INDEX" val="17"/>
  <p:tag name="KSO_WM_SLIDE_ITEM_CNT" val="3"/>
  <p:tag name="KSO_WM_SLIDE_LAYOUT" val="a_q"/>
  <p:tag name="KSO_WM_SLIDE_LAYOUT_CNT" val="1_1"/>
  <p:tag name="KSO_WM_SLIDE_TYPE" val="text"/>
  <p:tag name="KSO_WM_BEAUTIFY_FLAG" val="#wm#"/>
  <p:tag name="KSO_WM_SLIDE_POSITION" val="230*125"/>
  <p:tag name="KSO_WM_SLIDE_SIZE" val="502*320"/>
  <p:tag name="KSO_WM_DIAGRAM_GROUP_CODE" val="q1-1"/>
</p:tagLst>
</file>

<file path=ppt/tags/tag4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a"/>
  <p:tag name="KSO_WM_UNIT_INDEX" val="1"/>
  <p:tag name="KSO_WM_UNIT_ID" val="custom160433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d"/>
  <p:tag name="KSO_WM_UNIT_INDEX" val="1"/>
  <p:tag name="KSO_WM_UNIT_ID" val="custom160433_5*d*1"/>
  <p:tag name="KSO_WM_UNIT_CLEAR" val="0"/>
  <p:tag name="KSO_WM_UNIT_LAYERLEVEL" val="1"/>
  <p:tag name="KSO_WM_UNIT_VALUE" val="1261*2521"/>
  <p:tag name="KSO_WM_UNIT_HIGHLIGHT" val="0"/>
  <p:tag name="KSO_WM_UNIT_COMPATIBLE" val="0"/>
</p:tagLst>
</file>

<file path=ppt/tags/tag48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112"/>
  <p:tag name="KSO_WM_SLIDE_SIZE" val="715*419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a"/>
  <p:tag name="KSO_WM_UNIT_INDEX" val="1"/>
  <p:tag name="KSO_WM_UNIT_ID" val="custom160433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.xml><?xml version="1.0" encoding="utf-8"?>
<p:tagLst xmlns:p="http://schemas.openxmlformats.org/presentationml/2006/main">
  <p:tag name="KSO_WM_TEMPLATE_THUMBS_INDEX" val="1、9、12、17、23、27、30、31、34"/>
  <p:tag name="KSO_WM_TEMPLATE_CATEGORY" val="custom"/>
  <p:tag name="KSO_WM_TEMPLATE_INDEX" val="160433"/>
  <p:tag name="KSO_WM_TAG_VERSION" val="1.0"/>
  <p:tag name="KSO_WM_SLIDE_ID" val="custom160433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5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d"/>
  <p:tag name="KSO_WM_UNIT_INDEX" val="1"/>
  <p:tag name="KSO_WM_UNIT_ID" val="custom160433_5*d*1"/>
  <p:tag name="KSO_WM_UNIT_CLEAR" val="0"/>
  <p:tag name="KSO_WM_UNIT_LAYERLEVEL" val="1"/>
  <p:tag name="KSO_WM_UNIT_VALUE" val="1261*2521"/>
  <p:tag name="KSO_WM_UNIT_HIGHLIGHT" val="0"/>
  <p:tag name="KSO_WM_UNIT_COMPATIBLE" val="0"/>
</p:tagLst>
</file>

<file path=ppt/tags/tag51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112"/>
  <p:tag name="KSO_WM_SLIDE_SIZE" val="715*419"/>
</p:tagLst>
</file>

<file path=ppt/tags/tag5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a"/>
  <p:tag name="KSO_WM_UNIT_INDEX" val="1"/>
  <p:tag name="KSO_WM_UNIT_ID" val="custom160433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d"/>
  <p:tag name="KSO_WM_UNIT_INDEX" val="1"/>
  <p:tag name="KSO_WM_UNIT_ID" val="custom160433_5*d*1"/>
  <p:tag name="KSO_WM_UNIT_CLEAR" val="0"/>
  <p:tag name="KSO_WM_UNIT_LAYERLEVEL" val="1"/>
  <p:tag name="KSO_WM_UNIT_VALUE" val="1261*2521"/>
  <p:tag name="KSO_WM_UNIT_HIGHLIGHT" val="0"/>
  <p:tag name="KSO_WM_UNIT_COMPATIBLE" val="0"/>
</p:tagLst>
</file>

<file path=ppt/tags/tag54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112"/>
  <p:tag name="KSO_WM_SLIDE_SIZE" val="715*419"/>
</p:tagLst>
</file>

<file path=ppt/tags/tag5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a"/>
  <p:tag name="KSO_WM_UNIT_INDEX" val="1"/>
  <p:tag name="KSO_WM_UNIT_ID" val="custom160433_14*a*1"/>
  <p:tag name="KSO_WM_UNIT_CLEAR" val="1"/>
  <p:tag name="KSO_WM_UNIT_LAYERLEVEL" val="1"/>
  <p:tag name="KSO_WM_UNIT_VALUE" val="5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6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14"/>
  <p:tag name="KSO_WM_SLIDE_INDEX" val="14"/>
  <p:tag name="KSO_WM_SLIDE_ITEM_CNT" val="2"/>
  <p:tag name="KSO_WM_SLIDE_LAYOUT" val="a_f"/>
  <p:tag name="KSO_WM_SLIDE_LAYOUT_CNT" val="1_2"/>
  <p:tag name="KSO_WM_SLIDE_TYPE" val="text"/>
  <p:tag name="KSO_WM_BEAUTIFY_FLAG" val="#wm#"/>
  <p:tag name="KSO_WM_SLIDE_POSITION" val="66*119"/>
  <p:tag name="KSO_WM_SLIDE_SIZE" val="828*367"/>
</p:tagLst>
</file>

<file path=ppt/tags/tag5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a"/>
  <p:tag name="KSO_WM_UNIT_INDEX" val="1"/>
  <p:tag name="KSO_WM_UNIT_ID" val="custom160433_2*a*1"/>
  <p:tag name="KSO_WM_UNIT_CLEAR" val="1"/>
  <p:tag name="KSO_WM_UNIT_LAYERLEVEL" val="1"/>
  <p:tag name="KSO_WM_UNIT_VALUE" val="5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f"/>
  <p:tag name="KSO_WM_UNIT_INDEX" val="1"/>
  <p:tag name="KSO_WM_UNIT_ID" val="custom160433_2*f*1"/>
  <p:tag name="KSO_WM_UNIT_CLEAR" val="1"/>
  <p:tag name="KSO_WM_UNIT_LAYERLEVEL" val="1"/>
  <p:tag name="KSO_WM_UNIT_VALUE" val="264"/>
  <p:tag name="KSO_WM_UNIT_HIGHLIGHT" val="0"/>
  <p:tag name="KSO_WM_UNIT_COMPATIBLE" val="0"/>
  <p:tag name="KSO_WM_UNIT_PRESET_TEXT_INDEX" val="5"/>
  <p:tag name="KSO_WM_UNIT_PRESET_TEXT_LEN" val="232"/>
</p:tagLst>
</file>

<file path=ppt/tags/tag59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106"/>
  <p:tag name="KSO_WM_SLIDE_SIZE" val="828*380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1"/>
  <p:tag name="KSO_WM_UNIT_ID" val="custom160433_11*l_i*1_1"/>
  <p:tag name="KSO_WM_UNIT_CLEAR" val="1"/>
  <p:tag name="KSO_WM_UNIT_LAYERLEVEL" val="1_1"/>
  <p:tag name="KSO_WM_DIAGRAM_GROUP_CODE" val="l1-1"/>
</p:tagLst>
</file>

<file path=ppt/tags/tag6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f"/>
  <p:tag name="KSO_WM_UNIT_INDEX" val="1"/>
  <p:tag name="KSO_WM_UNIT_ID" val="custom160433_3*f*1"/>
  <p:tag name="KSO_WM_UNIT_CLEAR" val="1"/>
  <p:tag name="KSO_WM_UNIT_LAYERLEVEL" val="1"/>
  <p:tag name="KSO_WM_UNIT_VALUE" val="128"/>
  <p:tag name="KSO_WM_UNIT_HIGHLIGHT" val="0"/>
  <p:tag name="KSO_WM_UNIT_COMPATIBLE" val="0"/>
  <p:tag name="KSO_WM_UNIT_PRESET_TEXT_INDEX" val="5"/>
  <p:tag name="KSO_WM_UNIT_PRESET_TEXT_LEN" val="232"/>
</p:tagLst>
</file>

<file path=ppt/tags/tag61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3"/>
  <p:tag name="KSO_WM_SLIDE_INDEX" val="3"/>
  <p:tag name="KSO_WM_SLIDE_ITEM_CNT" val="2"/>
  <p:tag name="KSO_WM_SLIDE_LAYOUT" val="a_f"/>
  <p:tag name="KSO_WM_SLIDE_LAYOUT_CNT" val="1_2"/>
  <p:tag name="KSO_WM_SLIDE_TYPE" val="text"/>
  <p:tag name="KSO_WM_BEAUTIFY_FLAG" val="#wm#"/>
  <p:tag name="KSO_WM_SLIDE_POSITION" val="66*119"/>
  <p:tag name="KSO_WM_SLIDE_SIZE" val="828*367"/>
</p:tagLst>
</file>

<file path=ppt/tags/tag6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f"/>
  <p:tag name="KSO_WM_UNIT_INDEX" val="1"/>
  <p:tag name="KSO_WM_UNIT_ID" val="custom160433_3*f*1"/>
  <p:tag name="KSO_WM_UNIT_CLEAR" val="1"/>
  <p:tag name="KSO_WM_UNIT_LAYERLEVEL" val="1"/>
  <p:tag name="KSO_WM_UNIT_VALUE" val="128"/>
  <p:tag name="KSO_WM_UNIT_HIGHLIGHT" val="0"/>
  <p:tag name="KSO_WM_UNIT_COMPATIBLE" val="0"/>
  <p:tag name="KSO_WM_UNIT_PRESET_TEXT_INDEX" val="5"/>
  <p:tag name="KSO_WM_UNIT_PRESET_TEXT_LEN" val="232"/>
</p:tagLst>
</file>

<file path=ppt/tags/tag63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3"/>
  <p:tag name="KSO_WM_SLIDE_INDEX" val="3"/>
  <p:tag name="KSO_WM_SLIDE_ITEM_CNT" val="2"/>
  <p:tag name="KSO_WM_SLIDE_LAYOUT" val="a_f"/>
  <p:tag name="KSO_WM_SLIDE_LAYOUT_CNT" val="1_2"/>
  <p:tag name="KSO_WM_SLIDE_TYPE" val="text"/>
  <p:tag name="KSO_WM_BEAUTIFY_FLAG" val="#wm#"/>
  <p:tag name="KSO_WM_SLIDE_POSITION" val="66*119"/>
  <p:tag name="KSO_WM_SLIDE_SIZE" val="828*367"/>
</p:tagLst>
</file>

<file path=ppt/tags/tag6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f"/>
  <p:tag name="KSO_WM_UNIT_INDEX" val="1"/>
  <p:tag name="KSO_WM_UNIT_ID" val="custom160433_3*f*1"/>
  <p:tag name="KSO_WM_UNIT_CLEAR" val="1"/>
  <p:tag name="KSO_WM_UNIT_LAYERLEVEL" val="1"/>
  <p:tag name="KSO_WM_UNIT_VALUE" val="128"/>
  <p:tag name="KSO_WM_UNIT_HIGHLIGHT" val="0"/>
  <p:tag name="KSO_WM_UNIT_COMPATIBLE" val="0"/>
  <p:tag name="KSO_WM_UNIT_PRESET_TEXT_INDEX" val="5"/>
  <p:tag name="KSO_WM_UNIT_PRESET_TEXT_LEN" val="232"/>
</p:tagLst>
</file>

<file path=ppt/tags/tag65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3"/>
  <p:tag name="KSO_WM_SLIDE_INDEX" val="3"/>
  <p:tag name="KSO_WM_SLIDE_ITEM_CNT" val="2"/>
  <p:tag name="KSO_WM_SLIDE_LAYOUT" val="a_f"/>
  <p:tag name="KSO_WM_SLIDE_LAYOUT_CNT" val="1_2"/>
  <p:tag name="KSO_WM_SLIDE_TYPE" val="text"/>
  <p:tag name="KSO_WM_BEAUTIFY_FLAG" val="#wm#"/>
  <p:tag name="KSO_WM_SLIDE_POSITION" val="66*119"/>
  <p:tag name="KSO_WM_SLIDE_SIZE" val="828*367"/>
</p:tagLst>
</file>

<file path=ppt/tags/tag6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f"/>
  <p:tag name="KSO_WM_UNIT_INDEX" val="1"/>
  <p:tag name="KSO_WM_UNIT_ID" val="custom160433_3*f*1"/>
  <p:tag name="KSO_WM_UNIT_CLEAR" val="1"/>
  <p:tag name="KSO_WM_UNIT_LAYERLEVEL" val="1"/>
  <p:tag name="KSO_WM_UNIT_VALUE" val="128"/>
  <p:tag name="KSO_WM_UNIT_HIGHLIGHT" val="0"/>
  <p:tag name="KSO_WM_UNIT_COMPATIBLE" val="0"/>
  <p:tag name="KSO_WM_UNIT_PRESET_TEXT_INDEX" val="5"/>
  <p:tag name="KSO_WM_UNIT_PRESET_TEXT_LEN" val="232"/>
</p:tagLst>
</file>

<file path=ppt/tags/tag67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3"/>
  <p:tag name="KSO_WM_SLIDE_INDEX" val="3"/>
  <p:tag name="KSO_WM_SLIDE_ITEM_CNT" val="2"/>
  <p:tag name="KSO_WM_SLIDE_LAYOUT" val="a_f"/>
  <p:tag name="KSO_WM_SLIDE_LAYOUT_CNT" val="1_2"/>
  <p:tag name="KSO_WM_SLIDE_TYPE" val="text"/>
  <p:tag name="KSO_WM_BEAUTIFY_FLAG" val="#wm#"/>
  <p:tag name="KSO_WM_SLIDE_POSITION" val="66*119"/>
  <p:tag name="KSO_WM_SLIDE_SIZE" val="828*367"/>
</p:tagLst>
</file>

<file path=ppt/tags/tag6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a"/>
  <p:tag name="KSO_WM_UNIT_INDEX" val="1"/>
  <p:tag name="KSO_WM_UNIT_ID" val="custom160433_2*a*1"/>
  <p:tag name="KSO_WM_UNIT_CLEAR" val="1"/>
  <p:tag name="KSO_WM_UNIT_LAYERLEVEL" val="1"/>
  <p:tag name="KSO_WM_UNIT_VALUE" val="5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f"/>
  <p:tag name="KSO_WM_UNIT_INDEX" val="1"/>
  <p:tag name="KSO_WM_UNIT_ID" val="custom160433_2*f*1"/>
  <p:tag name="KSO_WM_UNIT_CLEAR" val="1"/>
  <p:tag name="KSO_WM_UNIT_LAYERLEVEL" val="1"/>
  <p:tag name="KSO_WM_UNIT_VALUE" val="264"/>
  <p:tag name="KSO_WM_UNIT_HIGHLIGHT" val="0"/>
  <p:tag name="KSO_WM_UNIT_COMPATIBLE" val="0"/>
  <p:tag name="KSO_WM_UNIT_PRESET_TEXT_INDEX" val="5"/>
  <p:tag name="KSO_WM_UNIT_PRESET_TEXT_LEN" val="232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33_11*i*1"/>
  <p:tag name="KSO_WM_TEMPLATE_CATEGORY" val="custom"/>
  <p:tag name="KSO_WM_TEMPLATE_INDEX" val="160433"/>
  <p:tag name="KSO_WM_UNIT_INDEX" val="1"/>
</p:tagLst>
</file>

<file path=ppt/tags/tag70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106"/>
  <p:tag name="KSO_WM_SLIDE_SIZE" val="828*380"/>
</p:tagLst>
</file>

<file path=ppt/tags/tag7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h_f"/>
  <p:tag name="KSO_WM_UNIT_INDEX" val="1_1_1"/>
  <p:tag name="KSO_WM_UNIT_ID" val="custom160433_15*q_h_f*1_1_1"/>
  <p:tag name="KSO_WM_UNIT_CLEAR" val="1"/>
  <p:tag name="KSO_WM_UNIT_LAYERLEVEL" val="1_1_1"/>
  <p:tag name="KSO_WM_UNIT_VALUE" val="48"/>
  <p:tag name="KSO_WM_UNIT_HIGHLIGHT" val="0"/>
  <p:tag name="KSO_WM_UNIT_COMPATIBLE" val="0"/>
  <p:tag name="KSO_WM_UNIT_PRESET_TEXT_INDEX" val="4"/>
  <p:tag name="KSO_WM_UNIT_PRESET_TEXT_LEN" val="57"/>
  <p:tag name="KSO_WM_DIAGRAM_GROUP_CODE" val="q1-1"/>
</p:tagLst>
</file>

<file path=ppt/tags/tag7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i"/>
  <p:tag name="KSO_WM_UNIT_INDEX" val="1_1"/>
  <p:tag name="KSO_WM_UNIT_ID" val="custom160433_15*q_i*1_1"/>
  <p:tag name="KSO_WM_UNIT_CLEAR" val="1"/>
  <p:tag name="KSO_WM_UNIT_LAYERLEVEL" val="1_1"/>
  <p:tag name="KSO_WM_DIAGRAM_GROUP_CODE" val="q1-1"/>
</p:tagLst>
</file>

<file path=ppt/tags/tag7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q_i"/>
  <p:tag name="KSO_WM_UNIT_INDEX" val="1_2"/>
  <p:tag name="KSO_WM_UNIT_ID" val="custom160433_15*q_i*1_2"/>
  <p:tag name="KSO_WM_UNIT_CLEAR" val="1"/>
  <p:tag name="KSO_WM_UNIT_LAYERLEVEL" val="1_1"/>
  <p:tag name="KSO_WM_DIAGRAM_GROUP_CODE" val="q1-1"/>
</p:tagLst>
</file>

<file path=ppt/tags/tag7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a"/>
  <p:tag name="KSO_WM_UNIT_INDEX" val="1"/>
  <p:tag name="KSO_WM_UNIT_ID" val="custom160433_15*a*1"/>
  <p:tag name="KSO_WM_UNIT_CLEAR" val="1"/>
  <p:tag name="KSO_WM_UNIT_LAYERLEVEL" val="1"/>
  <p:tag name="KSO_WM_UNIT_VALUE" val="25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75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15"/>
  <p:tag name="KSO_WM_SLIDE_INDEX" val="15"/>
  <p:tag name="KSO_WM_SLIDE_ITEM_CNT" val="1"/>
  <p:tag name="KSO_WM_SLIDE_LAYOUT" val="a_q"/>
  <p:tag name="KSO_WM_SLIDE_LAYOUT_CNT" val="1_1"/>
  <p:tag name="KSO_WM_SLIDE_TYPE" val="text"/>
  <p:tag name="KSO_WM_BEAUTIFY_FLAG" val="#wm#"/>
  <p:tag name="KSO_WM_SLIDE_POSITION" val="285*251"/>
  <p:tag name="KSO_WM_SLIDE_SIZE" val="390*97"/>
  <p:tag name="KSO_WM_DIAGRAM_GROUP_CODE" val="q1-1"/>
</p:tagLst>
</file>

<file path=ppt/tags/tag7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a"/>
  <p:tag name="KSO_WM_UNIT_INDEX" val="1"/>
  <p:tag name="KSO_WM_UNIT_ID" val="custom160433_34*a*1"/>
  <p:tag name="KSO_WM_UNIT_CLEAR" val="1"/>
  <p:tag name="KSO_WM_UNIT_LAYERLEVEL" val="1"/>
  <p:tag name="KSO_WM_UNIT_VALUE" val="8"/>
  <p:tag name="KSO_WM_UNIT_ISCONTENTSTITLE" val="0"/>
  <p:tag name="KSO_WM_UNIT_HIGHLIGHT" val="0"/>
  <p:tag name="KSO_WM_UNIT_COMPATIBLE" val="0"/>
  <p:tag name="KSO_WM_UNIT_PRESET_TEXT" val="THANKS"/>
</p:tagLst>
</file>

<file path=ppt/tags/tag77.xml><?xml version="1.0" encoding="utf-8"?>
<p:tagLst xmlns:p="http://schemas.openxmlformats.org/presentationml/2006/main">
  <p:tag name="KSO_WM_TEMPLATE_CATEGORY" val="custom"/>
  <p:tag name="KSO_WM_TEMPLATE_INDEX" val="160433"/>
  <p:tag name="KSO_WM_TAG_VERSION" val="1.0"/>
  <p:tag name="KSO_WM_SLIDE_ID" val="custom160433_34"/>
  <p:tag name="KSO_WM_SLIDE_INDEX" val="34"/>
  <p:tag name="KSO_WM_SLIDE_ITEM_CNT" val="1"/>
  <p:tag name="KSO_WM_SLIDE_LAYOUT" val="a"/>
  <p:tag name="KSO_WM_SLIDE_LAYOUT_CNT" val="1"/>
  <p:tag name="KSO_WM_SLIDE_TYPE" val="endPage"/>
  <p:tag name="KSO_WM_BEAUTIFY_FLAG" val="#wm#"/>
</p:tagLst>
</file>

<file path=ppt/tags/tag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a"/>
  <p:tag name="KSO_WM_UNIT_INDEX" val="1"/>
  <p:tag name="KSO_WM_UNIT_ID" val="custom160433_11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" val="Contents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33"/>
  <p:tag name="KSO_WM_UNIT_TYPE" val="l_i"/>
  <p:tag name="KSO_WM_UNIT_INDEX" val="1_2"/>
  <p:tag name="KSO_WM_UNIT_ID" val="custom160433_11*l_i*1_2"/>
  <p:tag name="KSO_WM_UNIT_CLEAR" val="1"/>
  <p:tag name="KSO_WM_UNIT_LAYERLEVEL" val="1_1"/>
  <p:tag name="KSO_WM_DIAGRAM_GROUP_CODE" val="l1-1"/>
</p:tagLst>
</file>

<file path=ppt/theme/theme1.xml><?xml version="1.0" encoding="utf-8"?>
<a:theme xmlns:a="http://schemas.openxmlformats.org/drawingml/2006/main" name="A000120141114A01PWBG">
  <a:themeElements>
    <a:clrScheme name="160149.149">
      <a:dk1>
        <a:srgbClr val="FFFFFF"/>
      </a:dk1>
      <a:lt1>
        <a:srgbClr val="5F5F5F"/>
      </a:lt1>
      <a:dk2>
        <a:srgbClr val="FFFFFF"/>
      </a:dk2>
      <a:lt2>
        <a:srgbClr val="5F5F5F"/>
      </a:lt2>
      <a:accent1>
        <a:srgbClr val="755767"/>
      </a:accent1>
      <a:accent2>
        <a:srgbClr val="96608E"/>
      </a:accent2>
      <a:accent3>
        <a:srgbClr val="616B95"/>
      </a:accent3>
      <a:accent4>
        <a:srgbClr val="4D6E83"/>
      </a:accent4>
      <a:accent5>
        <a:srgbClr val="DBC629"/>
      </a:accent5>
      <a:accent6>
        <a:srgbClr val="00B0F0"/>
      </a:accent6>
      <a:hlink>
        <a:srgbClr val="A47152"/>
      </a:hlink>
      <a:folHlink>
        <a:srgbClr val="6E7B5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877</Words>
  <Application>WPS 演示</Application>
  <PresentationFormat>宽屏</PresentationFormat>
  <Paragraphs>115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Arial</vt:lpstr>
      <vt:lpstr>宋体</vt:lpstr>
      <vt:lpstr>Wingdings</vt:lpstr>
      <vt:lpstr>Impact</vt:lpstr>
      <vt:lpstr>Calibri</vt:lpstr>
      <vt:lpstr>微软雅黑</vt:lpstr>
      <vt:lpstr>黑体</vt:lpstr>
      <vt:lpstr>华文中宋</vt:lpstr>
      <vt:lpstr>A000120141114A01PWBG</vt:lpstr>
      <vt:lpstr>YOYO（悠悠）笔记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样例展示</vt:lpstr>
      <vt:lpstr>相信未来</vt:lpstr>
      <vt:lpstr>PowerPoint 演示文稿</vt:lpstr>
      <vt:lpstr>PowerPoint 演示文稿</vt:lpstr>
      <vt:lpstr>PowerPoint 演示文稿</vt:lpstr>
      <vt:lpstr>PowerPoint 演示文稿</vt:lpstr>
      <vt:lpstr>PPT解析结果</vt:lpstr>
      <vt:lpstr>PowerPoint 演示文稿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Administrator</cp:lastModifiedBy>
  <cp:revision>9</cp:revision>
  <dcterms:created xsi:type="dcterms:W3CDTF">2015-05-05T08:02:00Z</dcterms:created>
  <dcterms:modified xsi:type="dcterms:W3CDTF">2016-09-28T14:42:34Z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2052-10.1.0.5975</vt:lpwstr>
  </property>
</Properties>
</file>

<file path=docProps/thumbnail.jpeg>
</file>